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1"/>
  </p:notesMasterIdLst>
  <p:sldIdLst>
    <p:sldId id="374" r:id="rId2"/>
    <p:sldId id="373" r:id="rId3"/>
    <p:sldId id="372" r:id="rId4"/>
    <p:sldId id="371" r:id="rId5"/>
    <p:sldId id="370" r:id="rId6"/>
    <p:sldId id="369" r:id="rId7"/>
    <p:sldId id="368" r:id="rId8"/>
    <p:sldId id="367" r:id="rId9"/>
    <p:sldId id="366" r:id="rId10"/>
    <p:sldId id="365" r:id="rId11"/>
    <p:sldId id="364" r:id="rId12"/>
    <p:sldId id="363" r:id="rId13"/>
    <p:sldId id="362" r:id="rId14"/>
    <p:sldId id="361" r:id="rId15"/>
    <p:sldId id="360" r:id="rId16"/>
    <p:sldId id="359" r:id="rId17"/>
    <p:sldId id="358" r:id="rId18"/>
    <p:sldId id="357" r:id="rId19"/>
    <p:sldId id="356" r:id="rId20"/>
    <p:sldId id="355" r:id="rId21"/>
    <p:sldId id="354" r:id="rId22"/>
    <p:sldId id="353" r:id="rId23"/>
    <p:sldId id="352" r:id="rId24"/>
    <p:sldId id="351" r:id="rId25"/>
    <p:sldId id="350" r:id="rId26"/>
    <p:sldId id="349" r:id="rId27"/>
    <p:sldId id="348" r:id="rId28"/>
    <p:sldId id="347" r:id="rId29"/>
    <p:sldId id="346" r:id="rId30"/>
    <p:sldId id="345" r:id="rId31"/>
    <p:sldId id="344" r:id="rId32"/>
    <p:sldId id="343" r:id="rId33"/>
    <p:sldId id="342" r:id="rId34"/>
    <p:sldId id="341" r:id="rId35"/>
    <p:sldId id="340" r:id="rId36"/>
    <p:sldId id="339" r:id="rId37"/>
    <p:sldId id="338" r:id="rId38"/>
    <p:sldId id="337" r:id="rId39"/>
    <p:sldId id="336" r:id="rId40"/>
    <p:sldId id="335" r:id="rId41"/>
    <p:sldId id="334" r:id="rId42"/>
    <p:sldId id="333" r:id="rId43"/>
    <p:sldId id="332" r:id="rId44"/>
    <p:sldId id="331" r:id="rId45"/>
    <p:sldId id="330" r:id="rId46"/>
    <p:sldId id="329" r:id="rId47"/>
    <p:sldId id="328" r:id="rId48"/>
    <p:sldId id="327" r:id="rId49"/>
    <p:sldId id="326" r:id="rId50"/>
    <p:sldId id="325" r:id="rId51"/>
    <p:sldId id="324" r:id="rId52"/>
    <p:sldId id="323" r:id="rId53"/>
    <p:sldId id="322" r:id="rId54"/>
    <p:sldId id="321" r:id="rId55"/>
    <p:sldId id="320" r:id="rId56"/>
    <p:sldId id="319" r:id="rId57"/>
    <p:sldId id="318" r:id="rId58"/>
    <p:sldId id="317" r:id="rId59"/>
    <p:sldId id="316" r:id="rId60"/>
    <p:sldId id="315" r:id="rId61"/>
    <p:sldId id="314" r:id="rId62"/>
    <p:sldId id="313" r:id="rId63"/>
    <p:sldId id="312" r:id="rId64"/>
    <p:sldId id="311" r:id="rId65"/>
    <p:sldId id="310" r:id="rId66"/>
    <p:sldId id="309" r:id="rId67"/>
    <p:sldId id="308" r:id="rId68"/>
    <p:sldId id="307" r:id="rId69"/>
    <p:sldId id="306" r:id="rId70"/>
    <p:sldId id="305" r:id="rId71"/>
    <p:sldId id="304" r:id="rId72"/>
    <p:sldId id="303" r:id="rId73"/>
    <p:sldId id="302" r:id="rId74"/>
    <p:sldId id="301" r:id="rId75"/>
    <p:sldId id="300" r:id="rId76"/>
    <p:sldId id="299" r:id="rId77"/>
    <p:sldId id="298" r:id="rId78"/>
    <p:sldId id="297" r:id="rId79"/>
    <p:sldId id="296" r:id="rId80"/>
    <p:sldId id="295" r:id="rId81"/>
    <p:sldId id="294" r:id="rId82"/>
    <p:sldId id="293" r:id="rId83"/>
    <p:sldId id="292" r:id="rId84"/>
    <p:sldId id="291" r:id="rId85"/>
    <p:sldId id="290" r:id="rId86"/>
    <p:sldId id="289" r:id="rId87"/>
    <p:sldId id="288" r:id="rId88"/>
    <p:sldId id="287" r:id="rId89"/>
    <p:sldId id="286" r:id="rId90"/>
    <p:sldId id="285" r:id="rId91"/>
    <p:sldId id="284" r:id="rId92"/>
    <p:sldId id="283" r:id="rId93"/>
    <p:sldId id="282" r:id="rId94"/>
    <p:sldId id="281" r:id="rId95"/>
    <p:sldId id="280" r:id="rId96"/>
    <p:sldId id="279" r:id="rId97"/>
    <p:sldId id="278" r:id="rId98"/>
    <p:sldId id="277" r:id="rId99"/>
    <p:sldId id="276" r:id="rId100"/>
    <p:sldId id="275" r:id="rId101"/>
    <p:sldId id="274" r:id="rId102"/>
    <p:sldId id="273" r:id="rId103"/>
    <p:sldId id="272" r:id="rId104"/>
    <p:sldId id="271" r:id="rId105"/>
    <p:sldId id="270" r:id="rId106"/>
    <p:sldId id="269" r:id="rId107"/>
    <p:sldId id="268" r:id="rId108"/>
    <p:sldId id="267" r:id="rId109"/>
    <p:sldId id="266" r:id="rId110"/>
    <p:sldId id="265" r:id="rId111"/>
    <p:sldId id="264" r:id="rId112"/>
    <p:sldId id="263" r:id="rId113"/>
    <p:sldId id="262" r:id="rId114"/>
    <p:sldId id="261" r:id="rId115"/>
    <p:sldId id="260" r:id="rId116"/>
    <p:sldId id="259" r:id="rId117"/>
    <p:sldId id="258" r:id="rId118"/>
    <p:sldId id="257" r:id="rId119"/>
    <p:sldId id="256" r:id="rId120"/>
  </p:sldIdLst>
  <p:sldSz cx="12192000" cy="6858000"/>
  <p:notesSz cx="6858000" cy="9144000"/>
  <p:embeddedFontLst>
    <p:embeddedFont>
      <p:font typeface="Calibri" panose="020F0502020204030204" pitchFamily="34" charset="0"/>
      <p:regular r:id="rId122"/>
      <p:bold r:id="rId123"/>
      <p:italic r:id="rId124"/>
      <p:boldItalic r:id="rId125"/>
    </p:embeddedFont>
    <p:embeddedFont>
      <p:font typeface="Calibri Light" panose="020F0302020204030204" pitchFamily="34" charset="0"/>
      <p:regular r:id="rId126"/>
      <p:italic r:id="rId1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2.fntdata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3.fntdata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.fntdata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9AF98-5AC9-4D4E-973D-920FCDCC83A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90502-F858-4EC5-AB34-DF3FC248E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7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zhuan297_poster.jpg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7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shuan49_poster.jpg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89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bhende26_poster.jpg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1235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bfergu23_poster.jpg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7244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bfarre_poster.jpg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7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ahung33_poster.jpg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75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ahrycys_poster.jpg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7186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ahassen6_poster.jpg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7960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agharehd_poster.jpg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9249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afrase55_poster.jpg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105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afilia2_poster.jpg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4171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afacey3_poster.jpg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3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shuan47_poster.jpg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5849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aesufal_poster.jpg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949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adutt_poster.jpg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5936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aduarte2_poster.jpg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3970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adonova9_poster.jpg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2697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adipiet9_poster.jpg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5631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adam6_poster.jpg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0451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acusano_poster.jpg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8991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acsaftar_poster.jpg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1344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acowley7_poster.jpg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89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showart3_poster.jpg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41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shorwood_poster.jpg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59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shills7_poster.jpg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63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sgoldb6_poster.jpg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3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sgerofs_poster.jpg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30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sfriedri_poster.jpg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28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sfan56_poster.jpg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sessanus_poster.jpg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zguan33_poster.jpg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9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sesmai_poster.jpg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7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rhuh2_poster.jpg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83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rhenlin_poster.jpg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9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rgrassi_poster.jpg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36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rghaedi_poster.jpg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rfang5_poster.jpg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35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rdevine4_poster.jpg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37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rdabir_poster.jpg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01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pho89_poster.jpg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60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phayes4_poster.jpg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8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yhung23_poster.jpg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78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pgariscs_poster.jpg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88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pfanimol_poster.jpg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73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pfang3_poster.jpg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04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petedali_poster.jpg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400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oelrofai_poster.jpg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nhmidans_poster.jpg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98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nhendrik_poster.jpg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3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nfrew2_poster.jpg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05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nfolkin_poster.jpg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6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ndhali22_poster.jpg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0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yhuan423_poster.jpg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78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ndenham_poster.jpg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783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ndegurs_poster.jpg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80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nczegle_poster.jpg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65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ncui4_poster.jpg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1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ncowley_poster.jpg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271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mhu57_poster.jpg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405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mhowar24_poster.jpg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144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mhasnai5_poster.jpg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mgould23_poster.jpg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35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mdolan5_poster.jpg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7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yduan28_poster.jpg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374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mdamico7_poster.jpg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719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lguo63_poster.jpg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06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lgray33_poster.jpg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482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ldu42_poster.jpg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716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ldougl5_poster.jpg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04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khan55_poster.jpg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19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kgalang4_poster.jpg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470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kelsadat_poster.jpg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938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kdhugee_poster.jpg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383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jhsu42_poster.jpg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4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whonchar_poster.jpg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721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jhou72_poster.jpg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221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jhende69_poster.jpg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749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jhead24_poster.jpg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464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jhan283_poster.jpg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121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jhan263_poster.jpg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785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jguo286_poster.jpg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30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jgrewa66_poster.jpg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956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jgoldki_poster.jpg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13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jgolde6_poster.jpg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6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jgirald2_poster.jpg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31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thoffma2_poster.jpg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256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jgill96_poster.jpg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707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jgade_poster.jpg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604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jflaisch_poster.jpg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641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jdayed_poster.jpg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627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jdavid85_poster.jpg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873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jdao6_poster.jpg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889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hhoward_poster.jpg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383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hgeum_poster.jpg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087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gfrase5_poster.jpg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586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fhabibi4_poster.jpg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5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tellis22_poster.jpg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2763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egutier3_poster.jpg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73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egrala_poster.jpg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532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efortun_poster.jpg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2694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efeng5_poster.jpg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929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edorfman_poster.jpg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5883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edellar_poster.jpg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79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edavigno_poster.jpg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10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dhamil22_poster.jpg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9640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dguzman2_poster.jpg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2651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dgonza5_poster.jpg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97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tcraigen_poster.jpg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62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dgeum_poster.jpg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820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dfung48_poster.jpg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578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delyashe_poster.jpg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4025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ddoyle4_poster.jpg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321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cheidary_poster.jpg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475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cgnanase_poster.jpg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308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cgarcha_poster.jpg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087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cduong24_poster.jpg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548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cdinnes_poster.jpg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7852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bhill52_poster.jpg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0502-F858-4EC5-AB34-DF3FC248EA6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5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0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80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9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6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7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8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12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2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F2472-67BC-4AB0-959B-C354F855DF91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D62C9-3628-4432-B7A6-B13F8EF1E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  <a:endParaRPr lang="en-US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8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50" y="0"/>
            <a:ext cx="48483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3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9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1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28" y="0"/>
            <a:ext cx="5225143" cy="3482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1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9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4" y="0"/>
            <a:ext cx="44431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8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4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8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2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6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4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2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0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7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1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5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7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4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0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8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6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2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2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" y="0"/>
            <a:ext cx="104360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4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0"/>
            <a:ext cx="7802880" cy="521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1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9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09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0"/>
            <a:ext cx="3017520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0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2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0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8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8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26" y="0"/>
            <a:ext cx="44363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9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4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88" y="0"/>
            <a:ext cx="3621024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8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7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2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8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8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8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9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8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3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7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9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59" y="0"/>
            <a:ext cx="98886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2" y="0"/>
            <a:ext cx="4435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0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6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8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8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8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0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1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0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9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5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9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6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3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64" y="0"/>
            <a:ext cx="2416271" cy="3734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75" y="0"/>
            <a:ext cx="57800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4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3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1" y="0"/>
            <a:ext cx="107755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1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9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8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0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7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7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9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91" y="0"/>
            <a:ext cx="97328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1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63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3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6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5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7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0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1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2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0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7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3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3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2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4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1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7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9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5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89/118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5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90/118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3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91/118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4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92/118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9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93/118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0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06" y="0"/>
            <a:ext cx="37937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94/118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95/118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2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96/118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7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97/118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9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98/118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4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Widescreen</PresentationFormat>
  <Paragraphs>355</Paragraphs>
  <Slides>119</Slides>
  <Notes>118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2017-11-01T19:07:25Z</dcterms:created>
  <dcterms:modified xsi:type="dcterms:W3CDTF">2017-11-01T19:07:50Z</dcterms:modified>
</cp:coreProperties>
</file>