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2"/>
  </p:notesMasterIdLst>
  <p:sldIdLst>
    <p:sldId id="385" r:id="rId2"/>
    <p:sldId id="384" r:id="rId3"/>
    <p:sldId id="383" r:id="rId4"/>
    <p:sldId id="382" r:id="rId5"/>
    <p:sldId id="381" r:id="rId6"/>
    <p:sldId id="380" r:id="rId7"/>
    <p:sldId id="379" r:id="rId8"/>
    <p:sldId id="378" r:id="rId9"/>
    <p:sldId id="377" r:id="rId10"/>
    <p:sldId id="376" r:id="rId11"/>
    <p:sldId id="375" r:id="rId12"/>
    <p:sldId id="374" r:id="rId13"/>
    <p:sldId id="373" r:id="rId14"/>
    <p:sldId id="372" r:id="rId15"/>
    <p:sldId id="371" r:id="rId16"/>
    <p:sldId id="370" r:id="rId17"/>
    <p:sldId id="369" r:id="rId18"/>
    <p:sldId id="368" r:id="rId19"/>
    <p:sldId id="367" r:id="rId20"/>
    <p:sldId id="366" r:id="rId21"/>
    <p:sldId id="365" r:id="rId22"/>
    <p:sldId id="364" r:id="rId23"/>
    <p:sldId id="363" r:id="rId24"/>
    <p:sldId id="362" r:id="rId25"/>
    <p:sldId id="361" r:id="rId26"/>
    <p:sldId id="360" r:id="rId27"/>
    <p:sldId id="359" r:id="rId28"/>
    <p:sldId id="358" r:id="rId29"/>
    <p:sldId id="357" r:id="rId30"/>
    <p:sldId id="356" r:id="rId31"/>
    <p:sldId id="355" r:id="rId32"/>
    <p:sldId id="354" r:id="rId33"/>
    <p:sldId id="353" r:id="rId34"/>
    <p:sldId id="352" r:id="rId35"/>
    <p:sldId id="351" r:id="rId36"/>
    <p:sldId id="350" r:id="rId37"/>
    <p:sldId id="349" r:id="rId38"/>
    <p:sldId id="348" r:id="rId39"/>
    <p:sldId id="347" r:id="rId40"/>
    <p:sldId id="346" r:id="rId41"/>
    <p:sldId id="345" r:id="rId42"/>
    <p:sldId id="344" r:id="rId43"/>
    <p:sldId id="343" r:id="rId44"/>
    <p:sldId id="342" r:id="rId45"/>
    <p:sldId id="341" r:id="rId46"/>
    <p:sldId id="340" r:id="rId47"/>
    <p:sldId id="339" r:id="rId48"/>
    <p:sldId id="338" r:id="rId49"/>
    <p:sldId id="337" r:id="rId50"/>
    <p:sldId id="336" r:id="rId51"/>
    <p:sldId id="335" r:id="rId52"/>
    <p:sldId id="334" r:id="rId53"/>
    <p:sldId id="333" r:id="rId54"/>
    <p:sldId id="332" r:id="rId55"/>
    <p:sldId id="331" r:id="rId56"/>
    <p:sldId id="330" r:id="rId57"/>
    <p:sldId id="329" r:id="rId58"/>
    <p:sldId id="328" r:id="rId59"/>
    <p:sldId id="327" r:id="rId60"/>
    <p:sldId id="326" r:id="rId61"/>
    <p:sldId id="325" r:id="rId62"/>
    <p:sldId id="324" r:id="rId63"/>
    <p:sldId id="323" r:id="rId64"/>
    <p:sldId id="322" r:id="rId65"/>
    <p:sldId id="321" r:id="rId66"/>
    <p:sldId id="320" r:id="rId67"/>
    <p:sldId id="319" r:id="rId68"/>
    <p:sldId id="318" r:id="rId69"/>
    <p:sldId id="317" r:id="rId70"/>
    <p:sldId id="316" r:id="rId71"/>
    <p:sldId id="315" r:id="rId72"/>
    <p:sldId id="314" r:id="rId73"/>
    <p:sldId id="313" r:id="rId74"/>
    <p:sldId id="312" r:id="rId75"/>
    <p:sldId id="311" r:id="rId76"/>
    <p:sldId id="310" r:id="rId77"/>
    <p:sldId id="309" r:id="rId78"/>
    <p:sldId id="308" r:id="rId79"/>
    <p:sldId id="307" r:id="rId80"/>
    <p:sldId id="306" r:id="rId81"/>
    <p:sldId id="305" r:id="rId82"/>
    <p:sldId id="304" r:id="rId83"/>
    <p:sldId id="303" r:id="rId84"/>
    <p:sldId id="302" r:id="rId85"/>
    <p:sldId id="301" r:id="rId86"/>
    <p:sldId id="300" r:id="rId87"/>
    <p:sldId id="299" r:id="rId88"/>
    <p:sldId id="298" r:id="rId89"/>
    <p:sldId id="297" r:id="rId90"/>
    <p:sldId id="296" r:id="rId91"/>
    <p:sldId id="295" r:id="rId92"/>
    <p:sldId id="294" r:id="rId93"/>
    <p:sldId id="293" r:id="rId94"/>
    <p:sldId id="292" r:id="rId95"/>
    <p:sldId id="291" r:id="rId96"/>
    <p:sldId id="290" r:id="rId97"/>
    <p:sldId id="289" r:id="rId98"/>
    <p:sldId id="288" r:id="rId99"/>
    <p:sldId id="287" r:id="rId100"/>
    <p:sldId id="286" r:id="rId101"/>
    <p:sldId id="285" r:id="rId102"/>
    <p:sldId id="284" r:id="rId103"/>
    <p:sldId id="283" r:id="rId104"/>
    <p:sldId id="282" r:id="rId105"/>
    <p:sldId id="281" r:id="rId106"/>
    <p:sldId id="280" r:id="rId107"/>
    <p:sldId id="279" r:id="rId108"/>
    <p:sldId id="278" r:id="rId109"/>
    <p:sldId id="277" r:id="rId110"/>
    <p:sldId id="276" r:id="rId111"/>
    <p:sldId id="275" r:id="rId112"/>
    <p:sldId id="274" r:id="rId113"/>
    <p:sldId id="273" r:id="rId114"/>
    <p:sldId id="272" r:id="rId115"/>
    <p:sldId id="271" r:id="rId116"/>
    <p:sldId id="270" r:id="rId117"/>
    <p:sldId id="269" r:id="rId118"/>
    <p:sldId id="268" r:id="rId119"/>
    <p:sldId id="267" r:id="rId120"/>
    <p:sldId id="266" r:id="rId121"/>
    <p:sldId id="265" r:id="rId122"/>
    <p:sldId id="264" r:id="rId123"/>
    <p:sldId id="263" r:id="rId124"/>
    <p:sldId id="262" r:id="rId125"/>
    <p:sldId id="261" r:id="rId126"/>
    <p:sldId id="260" r:id="rId127"/>
    <p:sldId id="259" r:id="rId128"/>
    <p:sldId id="258" r:id="rId129"/>
    <p:sldId id="257" r:id="rId130"/>
    <p:sldId id="256" r:id="rId131"/>
  </p:sldIdLst>
  <p:sldSz cx="12192000" cy="6858000"/>
  <p:notesSz cx="6858000" cy="9144000"/>
  <p:embeddedFontLst>
    <p:embeddedFont>
      <p:font typeface="Calibri" panose="020F0502020204030204" pitchFamily="34" charset="0"/>
      <p:regular r:id="rId133"/>
      <p:bold r:id="rId134"/>
      <p:italic r:id="rId135"/>
      <p:boldItalic r:id="rId136"/>
    </p:embeddedFont>
    <p:embeddedFont>
      <p:font typeface="Calibri Light" panose="020F0302020204030204" pitchFamily="34" charset="0"/>
      <p:regular r:id="rId137"/>
      <p:italic r:id="rId1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.fntdata"/><Relationship Id="rId138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2.fntdata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969D1-EC19-4DA2-B925-C0D3EB37A98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549F5-D87A-43A4-AAAA-3DBA7ADC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zlong22_poster.jpg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2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yliu2822_poster.jpg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9626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cliu633_poster.jpg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921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cling43_poster.jpg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5367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cli685_poster.jpg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08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cleun284_poster.jpg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128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cleun257_poster.jpg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938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clee769_poster.jpg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1251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clee767_poster.jpg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803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clee688_poster.jpg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2653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ckerec_poster.jpg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0595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ckaushal_poster.jpg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yli2977_poster.jpg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9399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cjosep4_poster.jpg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070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chutson_poster.jpg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7572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bliu272_poster.jpg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760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bli445_poster.jpg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5230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bkerbel_poster.jpg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58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bjarvie_poster.jpg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818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aluong27_poster.jpg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211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alocke22_poster.jpg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0563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alim53_poster.jpg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7084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ali463_poster.jpg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8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ykim686_poster.jpg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477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ali426_poster.jpg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25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alevitas_poster.jpg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073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aleutne2_poster.jpg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9157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aleona26_poster.jpg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7747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akular3_poster.jpg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872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akeshani_poster.jpg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214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akerr69_poster.jpg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711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ajamal52_poster.jpg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199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ajalali4_poster.jpg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6308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ahusein4_poster.jpg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0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ykim623_poster.jpg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yjian447_poster.jpg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22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yjian333_poster.jpg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2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xlian42_poster.jpg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70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xli829_poster.jpg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2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xli2368_poster.jpg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38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xli2367_poster.jpg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zliu739_poster.jpg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2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wliang57_poster.jpg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88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wli646_poster.jpg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56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wkhan57_poster.jpg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wkazzah_poster.jpg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10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wkalim_poster.jpg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1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tliu349_poster.jpg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45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tliu335_poster.jpg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37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tlindmar_poster.jpg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01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tkurasie_poster.jpg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29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sliu562_poster.jpg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zlin262_poster.jpg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9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sli866_poster.jpg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3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slee2344_poster.jpg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37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slaycoc2_poster.jpg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0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slauzon4_poster.jpg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5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skim2257_poster.jpg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68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rlau47_poster.jpg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23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rkim72_poster.jpg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020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rjavaid3_poster.jpg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41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qliu245_poster.jpg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706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pli292_poster.jpg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zkarim7_poster.jpg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9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pkaur29_poster.jpg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49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pjoung_poster.jpg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771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ohunsbur_poster.jpg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3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nlevy8_poster.jpg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423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nlee248_poster.jpg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533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nkermany_poster.jpg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87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nkarnani_poster.jpg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28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njafer_poster.jpg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03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mlucente_poster.jpg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486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mliovas2_poster.jpg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50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zkabani2_poster.jpg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285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mlink2_poster.jpg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557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mlee753_poster.jpg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063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mlao4_poster.jpg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270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mkoval4_poster.jpg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74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mkhan827_poster.jpg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676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mkhan783_poster.jpg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99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mkerr72_poster.jpg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614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mkausha3_poster.jpg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954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mkania_poster.jpg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283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mkadihi_poster.jpg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93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ylu586_poster.jpg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39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mju2_poster.jpg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324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mjin64_poster.jpg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41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mhyman_poster.jpg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36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llam94_poster.jpg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91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lkilnerh_poster.jpg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22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kluk33_poster.jpg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88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klin88_poster.jpg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758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klan3_poster.jpg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789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khuynh44_poster.jpg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57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jluo253_poster.jpg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6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yliu2962_poster.jpg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39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jluo232_poster.jpg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37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jlim266_poster.jpg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055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jli2773_poster.jpg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4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jli2768_poster.jpg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54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jlee3285_poster.jpg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053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jlee2935_poster.jpg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78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jkim982_poster.jpg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22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jkan25_poster.jpg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8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jjia48_poster.jpg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83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jjeevare_poster.jpg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2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yliu2946_poster.jpg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209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jim28_poster.jpg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5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ikarsan_poster.jpg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86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hlin264_poster.jpg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022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hli828_poster.jpg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754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hkim845_poster.jpg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42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hkang223_poster.jpg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367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glu23_poster.jpg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24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gkraftro_poster.jpg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463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gkotsiom_poster.jpg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1138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gkalla_poster.jpg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60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yliu2858_poster.jpg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136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gjames6_poster.jpg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2813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flatif2_poster.jpg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47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fhuynh2_poster.jpg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725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eliang22_poster.jpg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925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eli83_poster.jpg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6730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elerman2_poster.jpg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594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ejiao_poster.jpg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2758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dkaplivs_poster.jpg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9072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dkang59_poster.jpg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5857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cluc_poster.jpg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549F5-D87A-43A4-AAAA-3DBA7ADCC6B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1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3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6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1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2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7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3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0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7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7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5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51BAF-D8DB-485C-934F-C79E1931662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67FA9-E1F8-4F6F-A39B-BAE38782E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3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1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3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0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5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7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0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9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1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8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4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0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1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5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4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3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6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4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8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0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6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7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5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6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9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2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9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3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4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3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2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2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7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0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9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5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3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8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3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2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6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3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2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5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4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7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0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0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8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7" y="0"/>
            <a:ext cx="106160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6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9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0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9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5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8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7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3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1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2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6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83" y="0"/>
            <a:ext cx="44388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8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4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7" y="0"/>
            <a:ext cx="106121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4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3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8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7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0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3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2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7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3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6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4" y="0"/>
            <a:ext cx="102881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4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4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2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4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7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7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9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7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5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8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0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0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0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3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8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6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4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5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9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4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2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6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08" y="0"/>
            <a:ext cx="44439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7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1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4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2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81" y="0"/>
            <a:ext cx="3734237" cy="2416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8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6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7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81" y="0"/>
            <a:ext cx="3734237" cy="2416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83" y="0"/>
            <a:ext cx="44388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2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Microsoft Office PowerPoint</Application>
  <PresentationFormat>Widescreen</PresentationFormat>
  <Paragraphs>388</Paragraphs>
  <Slides>130</Slides>
  <Notes>129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2017-11-01T19:07:52Z</dcterms:created>
  <dcterms:modified xsi:type="dcterms:W3CDTF">2017-11-01T19:08:18Z</dcterms:modified>
</cp:coreProperties>
</file>