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media/image38.jpg" ContentType="image/unknown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media/image111.jpg" ContentType="image/unknown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1"/>
  </p:notesMasterIdLst>
  <p:sldIdLst>
    <p:sldId id="384" r:id="rId2"/>
    <p:sldId id="383" r:id="rId3"/>
    <p:sldId id="382" r:id="rId4"/>
    <p:sldId id="381" r:id="rId5"/>
    <p:sldId id="380" r:id="rId6"/>
    <p:sldId id="379" r:id="rId7"/>
    <p:sldId id="378" r:id="rId8"/>
    <p:sldId id="377" r:id="rId9"/>
    <p:sldId id="376" r:id="rId10"/>
    <p:sldId id="375" r:id="rId11"/>
    <p:sldId id="374" r:id="rId12"/>
    <p:sldId id="373" r:id="rId13"/>
    <p:sldId id="372" r:id="rId14"/>
    <p:sldId id="371" r:id="rId15"/>
    <p:sldId id="370" r:id="rId16"/>
    <p:sldId id="369" r:id="rId17"/>
    <p:sldId id="368" r:id="rId18"/>
    <p:sldId id="367" r:id="rId19"/>
    <p:sldId id="366" r:id="rId20"/>
    <p:sldId id="365" r:id="rId21"/>
    <p:sldId id="364" r:id="rId22"/>
    <p:sldId id="363" r:id="rId23"/>
    <p:sldId id="362" r:id="rId24"/>
    <p:sldId id="361" r:id="rId25"/>
    <p:sldId id="360" r:id="rId26"/>
    <p:sldId id="359" r:id="rId27"/>
    <p:sldId id="358" r:id="rId28"/>
    <p:sldId id="357" r:id="rId29"/>
    <p:sldId id="356" r:id="rId30"/>
    <p:sldId id="355" r:id="rId31"/>
    <p:sldId id="354" r:id="rId32"/>
    <p:sldId id="353" r:id="rId33"/>
    <p:sldId id="352" r:id="rId34"/>
    <p:sldId id="351" r:id="rId35"/>
    <p:sldId id="350" r:id="rId36"/>
    <p:sldId id="349" r:id="rId37"/>
    <p:sldId id="348" r:id="rId38"/>
    <p:sldId id="347" r:id="rId39"/>
    <p:sldId id="346" r:id="rId40"/>
    <p:sldId id="345" r:id="rId41"/>
    <p:sldId id="344" r:id="rId42"/>
    <p:sldId id="343" r:id="rId43"/>
    <p:sldId id="342" r:id="rId44"/>
    <p:sldId id="341" r:id="rId45"/>
    <p:sldId id="340" r:id="rId46"/>
    <p:sldId id="339" r:id="rId47"/>
    <p:sldId id="338" r:id="rId48"/>
    <p:sldId id="337" r:id="rId49"/>
    <p:sldId id="336" r:id="rId50"/>
    <p:sldId id="335" r:id="rId51"/>
    <p:sldId id="334" r:id="rId52"/>
    <p:sldId id="333" r:id="rId53"/>
    <p:sldId id="332" r:id="rId54"/>
    <p:sldId id="331" r:id="rId55"/>
    <p:sldId id="330" r:id="rId56"/>
    <p:sldId id="329" r:id="rId57"/>
    <p:sldId id="328" r:id="rId58"/>
    <p:sldId id="327" r:id="rId59"/>
    <p:sldId id="326" r:id="rId60"/>
    <p:sldId id="325" r:id="rId61"/>
    <p:sldId id="324" r:id="rId62"/>
    <p:sldId id="323" r:id="rId63"/>
    <p:sldId id="322" r:id="rId64"/>
    <p:sldId id="321" r:id="rId65"/>
    <p:sldId id="320" r:id="rId66"/>
    <p:sldId id="319" r:id="rId67"/>
    <p:sldId id="318" r:id="rId68"/>
    <p:sldId id="317" r:id="rId69"/>
    <p:sldId id="316" r:id="rId70"/>
    <p:sldId id="315" r:id="rId71"/>
    <p:sldId id="314" r:id="rId72"/>
    <p:sldId id="313" r:id="rId73"/>
    <p:sldId id="312" r:id="rId74"/>
    <p:sldId id="311" r:id="rId75"/>
    <p:sldId id="310" r:id="rId76"/>
    <p:sldId id="309" r:id="rId77"/>
    <p:sldId id="308" r:id="rId78"/>
    <p:sldId id="307" r:id="rId79"/>
    <p:sldId id="306" r:id="rId80"/>
    <p:sldId id="305" r:id="rId81"/>
    <p:sldId id="304" r:id="rId82"/>
    <p:sldId id="303" r:id="rId83"/>
    <p:sldId id="302" r:id="rId84"/>
    <p:sldId id="301" r:id="rId85"/>
    <p:sldId id="300" r:id="rId86"/>
    <p:sldId id="299" r:id="rId87"/>
    <p:sldId id="298" r:id="rId88"/>
    <p:sldId id="297" r:id="rId89"/>
    <p:sldId id="296" r:id="rId90"/>
    <p:sldId id="295" r:id="rId91"/>
    <p:sldId id="294" r:id="rId92"/>
    <p:sldId id="293" r:id="rId93"/>
    <p:sldId id="292" r:id="rId94"/>
    <p:sldId id="291" r:id="rId95"/>
    <p:sldId id="290" r:id="rId96"/>
    <p:sldId id="289" r:id="rId97"/>
    <p:sldId id="288" r:id="rId98"/>
    <p:sldId id="287" r:id="rId99"/>
    <p:sldId id="286" r:id="rId100"/>
    <p:sldId id="285" r:id="rId101"/>
    <p:sldId id="284" r:id="rId102"/>
    <p:sldId id="283" r:id="rId103"/>
    <p:sldId id="282" r:id="rId104"/>
    <p:sldId id="281" r:id="rId105"/>
    <p:sldId id="280" r:id="rId106"/>
    <p:sldId id="279" r:id="rId107"/>
    <p:sldId id="278" r:id="rId108"/>
    <p:sldId id="277" r:id="rId109"/>
    <p:sldId id="276" r:id="rId110"/>
    <p:sldId id="275" r:id="rId111"/>
    <p:sldId id="274" r:id="rId112"/>
    <p:sldId id="273" r:id="rId113"/>
    <p:sldId id="272" r:id="rId114"/>
    <p:sldId id="271" r:id="rId115"/>
    <p:sldId id="270" r:id="rId116"/>
    <p:sldId id="269" r:id="rId117"/>
    <p:sldId id="268" r:id="rId118"/>
    <p:sldId id="267" r:id="rId119"/>
    <p:sldId id="266" r:id="rId120"/>
    <p:sldId id="265" r:id="rId121"/>
    <p:sldId id="264" r:id="rId122"/>
    <p:sldId id="263" r:id="rId123"/>
    <p:sldId id="262" r:id="rId124"/>
    <p:sldId id="261" r:id="rId125"/>
    <p:sldId id="260" r:id="rId126"/>
    <p:sldId id="259" r:id="rId127"/>
    <p:sldId id="258" r:id="rId128"/>
    <p:sldId id="257" r:id="rId129"/>
    <p:sldId id="256" r:id="rId130"/>
  </p:sldIdLst>
  <p:sldSz cx="12192000" cy="6858000"/>
  <p:notesSz cx="6858000" cy="9144000"/>
  <p:embeddedFontLst>
    <p:embeddedFont>
      <p:font typeface="Calibri Light" panose="020F0302020204030204" pitchFamily="34" charset="0"/>
      <p:regular r:id="rId132"/>
      <p:italic r:id="rId133"/>
    </p:embeddedFont>
    <p:embeddedFont>
      <p:font typeface="Calibri" panose="020F0502020204030204" pitchFamily="34" charset="0"/>
      <p:regular r:id="rId134"/>
      <p:bold r:id="rId135"/>
      <p:italic r:id="rId136"/>
      <p:boldItalic r:id="rId1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2.fntdata"/><Relationship Id="rId138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font" Target="fonts/font3.fntdata"/><Relationship Id="rId13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font" Target="fonts/font1.fntdata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136" Type="http://schemas.openxmlformats.org/officeDocument/2006/relationships/font" Target="fonts/font5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30357-4C9F-4A7C-9FDE-5B042E703A80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FD562-643D-4512-8A1B-CB4C440E22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642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zliu857_poster.jpg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0110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zli949_poster.jpg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0360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zjiwani4_poster.jpg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8685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yliu3563_poster.jpg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0423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yliu3447_poster.jpg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8597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yliu2566_poster.jpg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7855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ylim48_poster.jpg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2179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yli3456_poster.jpg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3448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yli3284_poster.jpg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385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ykim673_poster.jpg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6734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ykhandel_poster.jpg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623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xliu832_poster.jpg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4534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xli2564_poster.jpg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8607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xli2552_poster.jpg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6138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xjian45_poster.jpg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8933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vmakenth_poster.jpg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7235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vly24_poster.jpg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0631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vlau46_poster.jpg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228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tmarti93_poster.jpg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1831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tmahabi_poster.jpg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746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tly25_poster.jpg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7278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tlu62_poster.jpg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29134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tlu49_poster.jpg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142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tlu44_poster.jpg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259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tlo47_poster.jpg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891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tliu393_poster.jpg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0112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tlipson2_poster.jpg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53535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tliang43_poster.jpg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69429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tli432_poster.jpg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29470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tleung94_poster.jpg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56583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tkichawe_poster.jpg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3787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smart257_poster.jpg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98130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sliu892_poster.jpg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22516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slee2569_poster.jpg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95346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slee2335_poster.jpg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90000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slangle4_poster.jpg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14554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skroontj_poster.jpg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34011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skishinc_poster.jpg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9249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skim975_poster.jpg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04024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skim2375_poster.jpg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74146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skim2349_poster.jpg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3519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skhuran4_poster.jpg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34184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skhali42_poster.jpg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01884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skajaria_poster.jpg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36746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sjyothik_poster.jpg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16189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rli465_poster.jpg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60207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qliu339_poster.jpg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15513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qlai6_poster.jpg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62272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okamil2_poster.jpg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72394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nlin32_poster.jpg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98334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nkyle2_poster.jpg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61280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nkhangu_poster.jpg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92872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mlooknau_poster.jpg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01626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mloewen5_poster.jpg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27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mli787_poster.jpg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9209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mlangegg_poster.jpg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180881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mkhan924_poster.jpg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19943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mjohn392_poster.jpg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663851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lliu492_poster.jpg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29341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lli688_poster.jpg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42314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llau62_poster.jpg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361837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lkoca_poster.jpg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384121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lkhan27_poster.jpg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622828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lkey2_poster.jpg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238430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lkallmey_poster.jpg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850525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lkakei_poster.jpg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29102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kmanitow_poster.jpg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285534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kmadan_poster.jpg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397686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klindem_poster.jpg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03928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klangfo7_poster.jpg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41570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klan3_poster.jpg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889520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kkukolj_poster.jpg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962329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kkang64_poster.jpg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168458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jmart393_poster.jpg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26434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jliu939_poster.jpg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798013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jliu924_poster.jpg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2470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jlian97_poster.jpg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809997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jli3325_poster.jpg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149969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jli3243_poster.jpg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831872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jli2989_poster.jpg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222607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jli2686_poster.jpg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072609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jlee897_poster.jpg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44440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jlee3293_poster.jpg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47151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jlau366_poster.jpg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95836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jlamon6_poster.jpg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58762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jkwon88_poster.jpg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001168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jkannath_poster.jpg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411767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hmadan_poster.jpg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59652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hluo45_poster.jpg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564430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hlu224_poster.jpg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06283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hli926_poster.jpg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028393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hlee854_poster.jpg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827142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hlee852_poster.jpg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72647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hjun4_poster.jpg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96522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hjoseph8_poster.jpg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295867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gkotseli_poster.jpg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035457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gkeenley_poster.jpg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787477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fliston_poster.jpg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380128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emah4_poster.jpg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066860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elovisot_poster.jpg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4571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elee495_poster.jpg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44823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ekwon24_poster.jpg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698878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eko28_poster.jpg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970045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ekatz9_poster.jpg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714172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dmacka9_poster.jpg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03289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dlee646_poster.jpg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302570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dkassem3_poster.jpg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045503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djung54_poster.jpg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99415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djunaid_poster.jpg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135409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clo249_poster.jpg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697197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cliving6_poster.jpg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442495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cliu669_poster.jpg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54750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clin329_poster.jpg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358854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claskow_poster.jpg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679842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ckaneko2_poster.jpg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2031506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bmanji2_poster.jpg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5926003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bkim333_poster.jpg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197919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bkerr27_poster.jpg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161494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bkatzma_poster.jpg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9287309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amartel8_poster.jpg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423427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amamanim_poster.jpg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54520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alin83_poster.jpg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084256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alee692_poster.jpg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030430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alee667_poster.jpg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74958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alau267_poster.jpg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18962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akuma9_poster.jpg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62577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akhan827_poster.jpg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5511823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akalla_poster.jpg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9036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669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353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5236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845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477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934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5760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96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924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550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394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397AA-2D71-4BD2-9DBE-6C896E347AD6}" type="datetimeFigureOut">
              <a:rPr lang="en-CA" smtClean="0"/>
              <a:t>2018-10-23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A26C4-8B69-42A1-A0DE-3A1F50FFADC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5077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057400"/>
            <a:ext cx="86868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800" b="1" smtClean="0">
                <a:solidFill>
                  <a:srgbClr val="EEE8AA"/>
                </a:solidFill>
                <a:effectLst>
                  <a:prstShdw prst="shdw14" dist="35921" dir="2700000">
                    <a:scrgbClr r="0" g="0" b="0">
                      <a:alpha val="43000"/>
                    </a:scrgbClr>
                  </a:prstShdw>
                </a:effectLst>
                <a:latin typeface="Arial" panose="020B0604020202020204" pitchFamily="34" charset="0"/>
              </a:rPr>
              <a:t>CS1033 Assignment 1 Slide Show (Group 3)</a:t>
            </a:r>
            <a:endParaRPr lang="en-CA" sz="4800" b="1">
              <a:solidFill>
                <a:srgbClr val="EEE8AA"/>
              </a:solidFill>
              <a:effectLst>
                <a:prstShdw prst="shdw14" dist="35921" dir="2700000">
                  <a:scrgbClr r="0" g="0" b="0">
                    <a:alpha val="43000"/>
                  </a:scrgbClr>
                </a:prst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45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44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7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21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79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9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86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7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42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20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92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57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0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3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35" y="0"/>
            <a:ext cx="1110373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92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4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45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16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6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64" y="90274"/>
            <a:ext cx="4379118" cy="67677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8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7" y="0"/>
            <a:ext cx="1151466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3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99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99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17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51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03" y="0"/>
            <a:ext cx="4418215" cy="6828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14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71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91" y="0"/>
            <a:ext cx="1032061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1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47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44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1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0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9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3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2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2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45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0"/>
            <a:ext cx="952500" cy="95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45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2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7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09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62" y="0"/>
            <a:ext cx="441947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5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91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00" y="0"/>
            <a:ext cx="4393553" cy="6790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92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2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0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4" y="0"/>
            <a:ext cx="497681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71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2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9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2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62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1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16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09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3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60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99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88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43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2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29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51" y="0"/>
            <a:ext cx="443849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3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46" y="0"/>
            <a:ext cx="4403918" cy="68060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8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47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4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3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6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0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14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68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13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58" y="0"/>
            <a:ext cx="443588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63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96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99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9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42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71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09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3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7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43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4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2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54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3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3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12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46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69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71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154" y="0"/>
            <a:ext cx="4347803" cy="67193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85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37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35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27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35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89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5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07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4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05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3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4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109/128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32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4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0"/>
            <a:ext cx="952500" cy="95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00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72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07" y="0"/>
            <a:ext cx="43661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53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39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40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77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2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4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000" y="0"/>
            <a:ext cx="3960000" cy="612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119/128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3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120/128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60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121/128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7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970" y="0"/>
            <a:ext cx="5446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122/128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62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01" y="0"/>
            <a:ext cx="4394681" cy="67917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123/128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19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124/128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46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125/128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126/128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127/128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57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128/128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63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393</Words>
  <Application>Microsoft Office PowerPoint</Application>
  <PresentationFormat>Widescreen</PresentationFormat>
  <Paragraphs>385</Paragraphs>
  <Slides>129</Slides>
  <Notes>128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3" baseType="lpstr"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 Zakaria</dc:creator>
  <cp:lastModifiedBy>Laura K. Reid</cp:lastModifiedBy>
  <cp:revision>2</cp:revision>
  <dcterms:created xsi:type="dcterms:W3CDTF">2018-10-23T14:04:11Z</dcterms:created>
  <dcterms:modified xsi:type="dcterms:W3CDTF">2018-10-23T15:56:12Z</dcterms:modified>
</cp:coreProperties>
</file>