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62" r:id="rId21"/>
    <p:sldId id="269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2" autoAdjust="0"/>
    <p:restoredTop sz="94660"/>
  </p:normalViewPr>
  <p:slideViewPr>
    <p:cSldViewPr snapToGrid="0">
      <p:cViewPr varScale="1">
        <p:scale>
          <a:sx n="70" d="100"/>
          <a:sy n="70" d="100"/>
        </p:scale>
        <p:origin x="118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6716E8-320B-4B3A-9E8F-AC3C48AEC355}" type="datetimeFigureOut">
              <a:rPr lang="en-US" smtClean="0"/>
              <a:t>11/19/2018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081C56-5A43-490E-A648-617EADB52F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1904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tallan4_poster.jpg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1369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scui29_poster.jpg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443023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sali445_poster.jpg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44486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dbabar_poster.jpg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23705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sdama2_poster.jpg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199360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mdispiri_poster.jpg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B16A49-737F-4087-B34E-43C7EBAE1B81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250713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ehirsch2_poster.jpg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B16A49-737F-4087-B34E-43C7EBAE1B81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22667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aharr68_poster.jpg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B16A49-737F-4087-B34E-43C7EBAE1B81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337557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sromanc2_poster.jpg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A88926-D0EB-444A-AFD2-309AF7A0B8B5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989606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spaul59_poster.jpg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A88926-D0EB-444A-AFD2-309AF7A0B8B5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2277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jmerri6_poster.jpg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A88926-D0EB-444A-AFD2-309AF7A0B8B5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050473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lsun243_poster.jpg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93764-0DDB-4C46-BDC3-7508FF17B395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009607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kvien_poster.jpg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93764-0DDB-4C46-BDC3-7508FF17B395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560663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jstein58_poster.jpg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93764-0DDB-4C46-BDC3-7508FF17B395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500945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eusprech_poster.jpg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C93764-0DDB-4C46-BDC3-7508FF17B395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084065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wwong339_poster.jpg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F6AF65-D0E3-45C5-8D3A-C352A192B762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085291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twoods22_poster.jpg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F6AF65-D0E3-45C5-8D3A-C352A192B762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929695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lkey2_poster.jpg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FD562-643D-4512-8A1B-CB4C440E22C8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90485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smtClean="0"/>
              <a:t>gbartoli_poster.jpg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554755-FEC6-4F3B-8F33-DD32E194611B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665026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omclaugh_poster.jpg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A88926-D0EB-444A-AFD2-309AF7A0B8B5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60345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11/19/2018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Winning Posters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Fall 2018 – Volunteer for YOU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0036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1601" y="-78338"/>
            <a:ext cx="4489352" cy="693633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16/125</a:t>
            </a:r>
            <a:endParaRPr lang="en-CA" b="1">
              <a:solidFill>
                <a:srgbClr val="F8F8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8364" y="450761"/>
            <a:ext cx="349382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/>
              <a:t>Honourable</a:t>
            </a:r>
            <a:r>
              <a:rPr lang="en-US" sz="2800" b="1" dirty="0" smtClean="0"/>
              <a:t> Mentions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481465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18/125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568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28/125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473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95/125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765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17/125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9270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56/126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1834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92/126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210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120/126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7418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6000" y="0"/>
            <a:ext cx="3960000" cy="6120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14/123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818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16/123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706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85/123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91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58/125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910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59/125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200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77/125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308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94/125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16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28/79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2913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30/79</a:t>
            </a:r>
            <a:endParaRPr lang="en-CA" b="1">
              <a:solidFill>
                <a:srgbClr val="F8F8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267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6751" y="0"/>
            <a:ext cx="4438498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64/128</a:t>
            </a:r>
            <a:endParaRPr lang="en-CA" b="1">
              <a:solidFill>
                <a:srgbClr val="F8F8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8364" y="450761"/>
            <a:ext cx="349382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Third Place – Lauren Key</a:t>
            </a:r>
            <a:br>
              <a:rPr lang="en-US" sz="2800" b="1" dirty="0" smtClean="0"/>
            </a:br>
            <a:r>
              <a:rPr lang="en-US" sz="2800" b="1" dirty="0" smtClean="0"/>
              <a:t>(Laura’s Section)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609695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81/125</a:t>
            </a:r>
            <a:endParaRPr lang="en-CA" b="1">
              <a:solidFill>
                <a:srgbClr val="F8F8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8364" y="450761"/>
            <a:ext cx="349382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Second Place – Grace </a:t>
            </a:r>
            <a:r>
              <a:rPr lang="en-US" sz="2800" b="1" dirty="0" err="1" smtClean="0"/>
              <a:t>Bartolini</a:t>
            </a:r>
            <a:r>
              <a:rPr lang="en-US" sz="2800" b="1" dirty="0" smtClean="0"/>
              <a:t> (Laura’s Section)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35335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049000" y="6350000"/>
            <a:ext cx="1270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 b="1" smtClean="0">
                <a:solidFill>
                  <a:srgbClr val="F8F8FF"/>
                </a:solidFill>
              </a:rPr>
              <a:t>34/123</a:t>
            </a:r>
            <a:endParaRPr lang="en-CA" b="1">
              <a:solidFill>
                <a:srgbClr val="F8F8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8364" y="450761"/>
            <a:ext cx="349382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smtClean="0"/>
              <a:t>FIRST </a:t>
            </a:r>
            <a:r>
              <a:rPr lang="en-US" sz="2800" b="1" dirty="0" smtClean="0"/>
              <a:t>Place – Olivia McLaughlin (Bryan’s Section)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892955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/>
    </mc:Choice>
    <mc:Fallback xmlns="">
      <p:transition spd="slow" advClick="0" advTm="4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35</TotalTime>
  <Words>93</Words>
  <Application>Microsoft Office PowerPoint</Application>
  <PresentationFormat>Widescreen</PresentationFormat>
  <Paragraphs>66</Paragraphs>
  <Slides>21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Calibri</vt:lpstr>
      <vt:lpstr>Century Gothic</vt:lpstr>
      <vt:lpstr>Wingdings 3</vt:lpstr>
      <vt:lpstr>Slice</vt:lpstr>
      <vt:lpstr>Winning Posters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UWO CSD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Laura K. Reid</dc:creator>
  <cp:lastModifiedBy>Laura K. Reid</cp:lastModifiedBy>
  <cp:revision>8</cp:revision>
  <dcterms:created xsi:type="dcterms:W3CDTF">2018-10-24T18:20:50Z</dcterms:created>
  <dcterms:modified xsi:type="dcterms:W3CDTF">2018-11-19T21:04:25Z</dcterms:modified>
</cp:coreProperties>
</file>