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7"/>
  </p:notesMasterIdLst>
  <p:sldIdLst>
    <p:sldId id="370" r:id="rId2"/>
    <p:sldId id="369" r:id="rId3"/>
    <p:sldId id="368" r:id="rId4"/>
    <p:sldId id="367" r:id="rId5"/>
    <p:sldId id="366" r:id="rId6"/>
    <p:sldId id="365" r:id="rId7"/>
    <p:sldId id="364" r:id="rId8"/>
    <p:sldId id="363" r:id="rId9"/>
    <p:sldId id="362" r:id="rId10"/>
    <p:sldId id="361" r:id="rId11"/>
    <p:sldId id="360" r:id="rId12"/>
    <p:sldId id="359" r:id="rId13"/>
    <p:sldId id="358" r:id="rId14"/>
    <p:sldId id="357" r:id="rId15"/>
    <p:sldId id="356" r:id="rId16"/>
    <p:sldId id="355" r:id="rId17"/>
    <p:sldId id="354" r:id="rId18"/>
    <p:sldId id="353" r:id="rId19"/>
    <p:sldId id="352" r:id="rId20"/>
    <p:sldId id="351" r:id="rId21"/>
    <p:sldId id="350" r:id="rId22"/>
    <p:sldId id="349" r:id="rId23"/>
    <p:sldId id="348" r:id="rId24"/>
    <p:sldId id="347" r:id="rId25"/>
    <p:sldId id="346" r:id="rId26"/>
    <p:sldId id="345" r:id="rId27"/>
    <p:sldId id="344" r:id="rId28"/>
    <p:sldId id="343" r:id="rId29"/>
    <p:sldId id="342" r:id="rId30"/>
    <p:sldId id="341" r:id="rId31"/>
    <p:sldId id="340" r:id="rId32"/>
    <p:sldId id="339" r:id="rId33"/>
    <p:sldId id="338" r:id="rId34"/>
    <p:sldId id="337" r:id="rId35"/>
    <p:sldId id="336" r:id="rId36"/>
    <p:sldId id="335" r:id="rId37"/>
    <p:sldId id="334" r:id="rId38"/>
    <p:sldId id="333" r:id="rId39"/>
    <p:sldId id="332" r:id="rId40"/>
    <p:sldId id="331" r:id="rId41"/>
    <p:sldId id="330" r:id="rId42"/>
    <p:sldId id="329" r:id="rId43"/>
    <p:sldId id="328" r:id="rId44"/>
    <p:sldId id="327" r:id="rId45"/>
    <p:sldId id="326" r:id="rId46"/>
    <p:sldId id="325" r:id="rId47"/>
    <p:sldId id="324" r:id="rId48"/>
    <p:sldId id="323" r:id="rId49"/>
    <p:sldId id="322" r:id="rId50"/>
    <p:sldId id="321" r:id="rId51"/>
    <p:sldId id="320" r:id="rId52"/>
    <p:sldId id="319" r:id="rId53"/>
    <p:sldId id="318" r:id="rId54"/>
    <p:sldId id="317" r:id="rId55"/>
    <p:sldId id="316" r:id="rId56"/>
    <p:sldId id="315" r:id="rId57"/>
    <p:sldId id="314" r:id="rId58"/>
    <p:sldId id="313" r:id="rId59"/>
    <p:sldId id="312" r:id="rId60"/>
    <p:sldId id="311" r:id="rId61"/>
    <p:sldId id="310" r:id="rId62"/>
    <p:sldId id="309" r:id="rId63"/>
    <p:sldId id="308" r:id="rId64"/>
    <p:sldId id="307" r:id="rId65"/>
    <p:sldId id="306" r:id="rId66"/>
    <p:sldId id="305" r:id="rId67"/>
    <p:sldId id="304" r:id="rId68"/>
    <p:sldId id="303" r:id="rId69"/>
    <p:sldId id="302" r:id="rId70"/>
    <p:sldId id="301" r:id="rId71"/>
    <p:sldId id="300" r:id="rId72"/>
    <p:sldId id="299" r:id="rId73"/>
    <p:sldId id="298" r:id="rId74"/>
    <p:sldId id="297" r:id="rId75"/>
    <p:sldId id="296" r:id="rId76"/>
    <p:sldId id="295" r:id="rId77"/>
    <p:sldId id="294" r:id="rId78"/>
    <p:sldId id="293" r:id="rId79"/>
    <p:sldId id="292" r:id="rId80"/>
    <p:sldId id="291" r:id="rId81"/>
    <p:sldId id="290" r:id="rId82"/>
    <p:sldId id="289" r:id="rId83"/>
    <p:sldId id="288" r:id="rId84"/>
    <p:sldId id="287" r:id="rId85"/>
    <p:sldId id="286" r:id="rId86"/>
    <p:sldId id="285" r:id="rId87"/>
    <p:sldId id="284" r:id="rId88"/>
    <p:sldId id="283" r:id="rId89"/>
    <p:sldId id="282" r:id="rId90"/>
    <p:sldId id="281" r:id="rId91"/>
    <p:sldId id="280" r:id="rId92"/>
    <p:sldId id="279" r:id="rId93"/>
    <p:sldId id="278" r:id="rId94"/>
    <p:sldId id="277" r:id="rId95"/>
    <p:sldId id="276" r:id="rId96"/>
    <p:sldId id="275" r:id="rId97"/>
    <p:sldId id="274" r:id="rId98"/>
    <p:sldId id="273" r:id="rId99"/>
    <p:sldId id="272" r:id="rId100"/>
    <p:sldId id="271" r:id="rId101"/>
    <p:sldId id="270" r:id="rId102"/>
    <p:sldId id="269" r:id="rId103"/>
    <p:sldId id="268" r:id="rId104"/>
    <p:sldId id="267" r:id="rId105"/>
    <p:sldId id="266" r:id="rId106"/>
    <p:sldId id="265" r:id="rId107"/>
    <p:sldId id="264" r:id="rId108"/>
    <p:sldId id="263" r:id="rId109"/>
    <p:sldId id="262" r:id="rId110"/>
    <p:sldId id="261" r:id="rId111"/>
    <p:sldId id="260" r:id="rId112"/>
    <p:sldId id="259" r:id="rId113"/>
    <p:sldId id="258" r:id="rId114"/>
    <p:sldId id="257" r:id="rId115"/>
    <p:sldId id="256" r:id="rId116"/>
  </p:sldIdLst>
  <p:sldSz cx="12192000" cy="6858000"/>
  <p:notesSz cx="6858000" cy="9144000"/>
  <p:embeddedFontLst>
    <p:embeddedFont>
      <p:font typeface="Calibri" panose="020F0502020204030204" pitchFamily="34" charset="0"/>
      <p:regular r:id="rId118"/>
      <p:bold r:id="rId119"/>
      <p:italic r:id="rId120"/>
      <p:boldItalic r:id="rId1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font" Target="fonts/font1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font" Target="fonts/font2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3.fntdata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1F4A3-871B-4916-8B28-40EC78EE4AC2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918D2-5FA3-47C3-88E5-AF9E3911787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607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zdiao3_poster.jpg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301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yhedayat_poster.jpg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6112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ygamalel_poster.jpg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1817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yfu334_poster.jpg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90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yding292_poster.jpg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28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yding243_poster.jpg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010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yda2_poster.jpg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313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xhe297_poster.jpg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1495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xhe267_poster.jpg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407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xgong63_poster.jpg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92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who223_poster.jpg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181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tha5_poster.jpg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660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tdunsta3_poster.jpg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8456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shende57_poster.jpg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1587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shawki24_poster.jpg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7164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shang25_poster.jpg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3037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shaji48_poster.jpg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7260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sgoswam9_poster.jpg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752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sglazman_poster.jpg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7168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sgiandom_poster.jpg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559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sghazal_poster.jpg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2865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sedwa5_poster.jpg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4002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rgulyapr_poster.jpg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45399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redwar46_poster.jpg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8583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rdutta4_poster.jpg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1605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rdamico_poster.jpg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8895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pheidar_poster.jpg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59379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pgui2_poster.jpg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3174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pford3_poster.jpg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0503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pdesche_poster.jpg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63729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odebiass_poster.jpg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0360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nmuluget_poster.jpg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30748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ngomes8_poster.jpg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63545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nfox26_poster.jpg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9305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nfobih_poster.jpg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49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ndrapkin_poster.jpg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09303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ndmytrys_poster.jpg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07906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ndevanan_poster.jpg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57858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mheier_poster.jpg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74612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mhalkiot_poster.jpg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638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mgrand3_poster.jpg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8500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mgrah23_poster.jpg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30392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mgrace5_poster.jpg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26750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mghauri2_poster.jpg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89325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mgao94_poster.jpg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92292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melshabr_poster.jpg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77400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mdave6_poster.jpg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68182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mdairosi_poster.jpg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9646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kharms2_poster.jpg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71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kguirgu3_poster.jpg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36036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kgoodw3_poster.jpg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3288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keo_poster.jpg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99699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kelgendy_poster.jpg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72511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kduggan7_poster.jpg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41206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kdiez_poster.jpg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3586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kdesai27_poster.jpg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05043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kdenomm2_poster.jpg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33870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kdang25_poster.jpg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800132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kdaneshv_poster.jpg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71690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jho383_poster.jpg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39636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jhirani_poster.jpg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7047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jgu227_poster.jpg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29049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jgoyeau_poster.jpg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748668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jgille6_poster.jpg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30081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jgage6_poster.jpg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53851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jfroio_poster.jpg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46383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jfang88_poster.jpg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44413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jesau_poster.jpg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99744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jencarna_poster.jpg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919095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jdempse7_poster.jpg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754274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jday47_poster.jpg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98931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jdamaso_poster.jpg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536071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igupta5_poster.jpg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82700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hhe93_poster.jpg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90754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hhe68_poster.jpg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266046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hhayhoe_poster.jpg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534104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hhassa24_poster.jpg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64410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hhaider4_poster.jpg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42256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hguo229_poster.jpg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90672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hdogra_poster.jpg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08703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hcui47_poster.jpg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86818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ggrimes2_poster.jpg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501467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gdineen2_poster.jpg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99283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fheidary_poster.jpg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875445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ffeeza_poster.jpg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00755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fdu22_poster.jpg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966127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egreenw3_poster.jpg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238216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efung45_poster.jpg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577313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dguggisb_poster.jpg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98299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dgoldba_poster.jpg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470770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ddudzic_poster.jpg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73598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dcook48_poster.jpg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082612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charr49_poster.jpg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463159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charr48_poster.jpg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446609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channa47_poster.jpg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356367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chan67_poster.jpg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477637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cdavie45_poster.jpg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360873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ccolli48_poster.jpg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146548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bfox42_poster.jpg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49065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bdegaspe_poster.jpg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029967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bdavis89_poster.jpg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005078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bdadelah_poster.jpg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524774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agupt97_poster.jpg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651451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agill292_poster.jpg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260610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agill266_poster.jpg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65568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ageng3_poster.jpg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710313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afarbste_poster.jpg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83992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aessaye_poster.jpg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4190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adroge_poster.jpg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2608895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adicker_poster.jpg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329625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adicarl8_poster.jpg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484683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adaouk2_poster.jpg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70052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acronin8_poster.jpg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53653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acox44_poster.jpg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201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769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78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7096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58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582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23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738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771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93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163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448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FBB69-30D1-4CBF-82F5-B9BE9D2CDBE5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58412-5149-42DE-86BB-1D7EF34E00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038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2)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9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1/114</a:t>
            </a:r>
          </a:p>
        </p:txBody>
      </p:sp>
    </p:spTree>
    <p:extLst>
      <p:ext uri="{BB962C8B-B14F-4D97-AF65-F5344CB8AC3E}">
        <p14:creationId xmlns:p14="http://schemas.microsoft.com/office/powerpoint/2010/main" val="107528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2/114</a:t>
            </a:r>
          </a:p>
        </p:txBody>
      </p:sp>
    </p:spTree>
    <p:extLst>
      <p:ext uri="{BB962C8B-B14F-4D97-AF65-F5344CB8AC3E}">
        <p14:creationId xmlns:p14="http://schemas.microsoft.com/office/powerpoint/2010/main" val="39210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3/114</a:t>
            </a:r>
          </a:p>
        </p:txBody>
      </p:sp>
    </p:spTree>
    <p:extLst>
      <p:ext uri="{BB962C8B-B14F-4D97-AF65-F5344CB8AC3E}">
        <p14:creationId xmlns:p14="http://schemas.microsoft.com/office/powerpoint/2010/main" val="379274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4/114</a:t>
            </a:r>
          </a:p>
        </p:txBody>
      </p:sp>
    </p:spTree>
    <p:extLst>
      <p:ext uri="{BB962C8B-B14F-4D97-AF65-F5344CB8AC3E}">
        <p14:creationId xmlns:p14="http://schemas.microsoft.com/office/powerpoint/2010/main" val="183785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5/114</a:t>
            </a:r>
          </a:p>
        </p:txBody>
      </p:sp>
    </p:spTree>
    <p:extLst>
      <p:ext uri="{BB962C8B-B14F-4D97-AF65-F5344CB8AC3E}">
        <p14:creationId xmlns:p14="http://schemas.microsoft.com/office/powerpoint/2010/main" val="156688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6/114</a:t>
            </a:r>
          </a:p>
        </p:txBody>
      </p:sp>
    </p:spTree>
    <p:extLst>
      <p:ext uri="{BB962C8B-B14F-4D97-AF65-F5344CB8AC3E}">
        <p14:creationId xmlns:p14="http://schemas.microsoft.com/office/powerpoint/2010/main" val="153685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7/114</a:t>
            </a:r>
          </a:p>
        </p:txBody>
      </p:sp>
    </p:spTree>
    <p:extLst>
      <p:ext uri="{BB962C8B-B14F-4D97-AF65-F5344CB8AC3E}">
        <p14:creationId xmlns:p14="http://schemas.microsoft.com/office/powerpoint/2010/main" val="68633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8/114</a:t>
            </a:r>
          </a:p>
        </p:txBody>
      </p:sp>
    </p:spTree>
    <p:extLst>
      <p:ext uri="{BB962C8B-B14F-4D97-AF65-F5344CB8AC3E}">
        <p14:creationId xmlns:p14="http://schemas.microsoft.com/office/powerpoint/2010/main" val="110463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9/114</a:t>
            </a:r>
          </a:p>
        </p:txBody>
      </p:sp>
    </p:spTree>
    <p:extLst>
      <p:ext uri="{BB962C8B-B14F-4D97-AF65-F5344CB8AC3E}">
        <p14:creationId xmlns:p14="http://schemas.microsoft.com/office/powerpoint/2010/main" val="37126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10/114</a:t>
            </a:r>
          </a:p>
        </p:txBody>
      </p:sp>
    </p:spTree>
    <p:extLst>
      <p:ext uri="{BB962C8B-B14F-4D97-AF65-F5344CB8AC3E}">
        <p14:creationId xmlns:p14="http://schemas.microsoft.com/office/powerpoint/2010/main" val="7776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11/114</a:t>
            </a:r>
          </a:p>
        </p:txBody>
      </p:sp>
    </p:spTree>
    <p:extLst>
      <p:ext uri="{BB962C8B-B14F-4D97-AF65-F5344CB8AC3E}">
        <p14:creationId xmlns:p14="http://schemas.microsoft.com/office/powerpoint/2010/main" val="335004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12/114</a:t>
            </a:r>
          </a:p>
        </p:txBody>
      </p:sp>
    </p:spTree>
    <p:extLst>
      <p:ext uri="{BB962C8B-B14F-4D97-AF65-F5344CB8AC3E}">
        <p14:creationId xmlns:p14="http://schemas.microsoft.com/office/powerpoint/2010/main" val="116728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13/114</a:t>
            </a:r>
          </a:p>
        </p:txBody>
      </p:sp>
    </p:spTree>
    <p:extLst>
      <p:ext uri="{BB962C8B-B14F-4D97-AF65-F5344CB8AC3E}">
        <p14:creationId xmlns:p14="http://schemas.microsoft.com/office/powerpoint/2010/main" val="14207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14/114</a:t>
            </a:r>
          </a:p>
        </p:txBody>
      </p:sp>
    </p:spTree>
    <p:extLst>
      <p:ext uri="{BB962C8B-B14F-4D97-AF65-F5344CB8AC3E}">
        <p14:creationId xmlns:p14="http://schemas.microsoft.com/office/powerpoint/2010/main" val="389975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15/114</a:t>
            </a:r>
          </a:p>
        </p:txBody>
      </p:sp>
    </p:spTree>
    <p:extLst>
      <p:ext uri="{BB962C8B-B14F-4D97-AF65-F5344CB8AC3E}">
        <p14:creationId xmlns:p14="http://schemas.microsoft.com/office/powerpoint/2010/main" val="38038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16/114</a:t>
            </a:r>
          </a:p>
        </p:txBody>
      </p:sp>
    </p:spTree>
    <p:extLst>
      <p:ext uri="{BB962C8B-B14F-4D97-AF65-F5344CB8AC3E}">
        <p14:creationId xmlns:p14="http://schemas.microsoft.com/office/powerpoint/2010/main" val="1632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17/114</a:t>
            </a:r>
          </a:p>
        </p:txBody>
      </p:sp>
    </p:spTree>
    <p:extLst>
      <p:ext uri="{BB962C8B-B14F-4D97-AF65-F5344CB8AC3E}">
        <p14:creationId xmlns:p14="http://schemas.microsoft.com/office/powerpoint/2010/main" val="85810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18/114</a:t>
            </a:r>
          </a:p>
        </p:txBody>
      </p:sp>
    </p:spTree>
    <p:extLst>
      <p:ext uri="{BB962C8B-B14F-4D97-AF65-F5344CB8AC3E}">
        <p14:creationId xmlns:p14="http://schemas.microsoft.com/office/powerpoint/2010/main" val="13738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0" y="0"/>
            <a:ext cx="2926080" cy="1950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19/114</a:t>
            </a:r>
          </a:p>
        </p:txBody>
      </p:sp>
    </p:spTree>
    <p:extLst>
      <p:ext uri="{BB962C8B-B14F-4D97-AF65-F5344CB8AC3E}">
        <p14:creationId xmlns:p14="http://schemas.microsoft.com/office/powerpoint/2010/main" val="376880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20/114</a:t>
            </a:r>
          </a:p>
        </p:txBody>
      </p:sp>
    </p:spTree>
    <p:extLst>
      <p:ext uri="{BB962C8B-B14F-4D97-AF65-F5344CB8AC3E}">
        <p14:creationId xmlns:p14="http://schemas.microsoft.com/office/powerpoint/2010/main" val="323909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21/114</a:t>
            </a:r>
          </a:p>
        </p:txBody>
      </p:sp>
    </p:spTree>
    <p:extLst>
      <p:ext uri="{BB962C8B-B14F-4D97-AF65-F5344CB8AC3E}">
        <p14:creationId xmlns:p14="http://schemas.microsoft.com/office/powerpoint/2010/main" val="36944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22/114</a:t>
            </a:r>
          </a:p>
        </p:txBody>
      </p:sp>
    </p:spTree>
    <p:extLst>
      <p:ext uri="{BB962C8B-B14F-4D97-AF65-F5344CB8AC3E}">
        <p14:creationId xmlns:p14="http://schemas.microsoft.com/office/powerpoint/2010/main" val="49734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23/114</a:t>
            </a:r>
          </a:p>
        </p:txBody>
      </p:sp>
    </p:spTree>
    <p:extLst>
      <p:ext uri="{BB962C8B-B14F-4D97-AF65-F5344CB8AC3E}">
        <p14:creationId xmlns:p14="http://schemas.microsoft.com/office/powerpoint/2010/main" val="389274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24/114</a:t>
            </a:r>
          </a:p>
        </p:txBody>
      </p:sp>
    </p:spTree>
    <p:extLst>
      <p:ext uri="{BB962C8B-B14F-4D97-AF65-F5344CB8AC3E}">
        <p14:creationId xmlns:p14="http://schemas.microsoft.com/office/powerpoint/2010/main" val="51357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25/114</a:t>
            </a:r>
          </a:p>
        </p:txBody>
      </p:sp>
    </p:spTree>
    <p:extLst>
      <p:ext uri="{BB962C8B-B14F-4D97-AF65-F5344CB8AC3E}">
        <p14:creationId xmlns:p14="http://schemas.microsoft.com/office/powerpoint/2010/main" val="25818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26/114</a:t>
            </a:r>
          </a:p>
        </p:txBody>
      </p:sp>
    </p:spTree>
    <p:extLst>
      <p:ext uri="{BB962C8B-B14F-4D97-AF65-F5344CB8AC3E}">
        <p14:creationId xmlns:p14="http://schemas.microsoft.com/office/powerpoint/2010/main" val="309768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27/114</a:t>
            </a:r>
          </a:p>
        </p:txBody>
      </p:sp>
    </p:spTree>
    <p:extLst>
      <p:ext uri="{BB962C8B-B14F-4D97-AF65-F5344CB8AC3E}">
        <p14:creationId xmlns:p14="http://schemas.microsoft.com/office/powerpoint/2010/main" val="315158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28/114</a:t>
            </a:r>
          </a:p>
        </p:txBody>
      </p:sp>
    </p:spTree>
    <p:extLst>
      <p:ext uri="{BB962C8B-B14F-4D97-AF65-F5344CB8AC3E}">
        <p14:creationId xmlns:p14="http://schemas.microsoft.com/office/powerpoint/2010/main" val="64766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29/114</a:t>
            </a:r>
          </a:p>
        </p:txBody>
      </p:sp>
    </p:spTree>
    <p:extLst>
      <p:ext uri="{BB962C8B-B14F-4D97-AF65-F5344CB8AC3E}">
        <p14:creationId xmlns:p14="http://schemas.microsoft.com/office/powerpoint/2010/main" val="161086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30/114</a:t>
            </a:r>
          </a:p>
        </p:txBody>
      </p:sp>
    </p:spTree>
    <p:extLst>
      <p:ext uri="{BB962C8B-B14F-4D97-AF65-F5344CB8AC3E}">
        <p14:creationId xmlns:p14="http://schemas.microsoft.com/office/powerpoint/2010/main" val="327415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21" y="0"/>
            <a:ext cx="44411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31/114</a:t>
            </a:r>
          </a:p>
        </p:txBody>
      </p:sp>
    </p:spTree>
    <p:extLst>
      <p:ext uri="{BB962C8B-B14F-4D97-AF65-F5344CB8AC3E}">
        <p14:creationId xmlns:p14="http://schemas.microsoft.com/office/powerpoint/2010/main" val="415798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32/114</a:t>
            </a:r>
          </a:p>
        </p:txBody>
      </p:sp>
    </p:spTree>
    <p:extLst>
      <p:ext uri="{BB962C8B-B14F-4D97-AF65-F5344CB8AC3E}">
        <p14:creationId xmlns:p14="http://schemas.microsoft.com/office/powerpoint/2010/main" val="374251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33/114</a:t>
            </a:r>
          </a:p>
        </p:txBody>
      </p:sp>
    </p:spTree>
    <p:extLst>
      <p:ext uri="{BB962C8B-B14F-4D97-AF65-F5344CB8AC3E}">
        <p14:creationId xmlns:p14="http://schemas.microsoft.com/office/powerpoint/2010/main" val="53472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34/114</a:t>
            </a:r>
          </a:p>
        </p:txBody>
      </p:sp>
    </p:spTree>
    <p:extLst>
      <p:ext uri="{BB962C8B-B14F-4D97-AF65-F5344CB8AC3E}">
        <p14:creationId xmlns:p14="http://schemas.microsoft.com/office/powerpoint/2010/main" val="108531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35/114</a:t>
            </a:r>
          </a:p>
        </p:txBody>
      </p:sp>
    </p:spTree>
    <p:extLst>
      <p:ext uri="{BB962C8B-B14F-4D97-AF65-F5344CB8AC3E}">
        <p14:creationId xmlns:p14="http://schemas.microsoft.com/office/powerpoint/2010/main" val="32924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23" y="0"/>
            <a:ext cx="386195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36/114</a:t>
            </a:r>
          </a:p>
        </p:txBody>
      </p:sp>
    </p:spTree>
    <p:extLst>
      <p:ext uri="{BB962C8B-B14F-4D97-AF65-F5344CB8AC3E}">
        <p14:creationId xmlns:p14="http://schemas.microsoft.com/office/powerpoint/2010/main" val="36396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37/114</a:t>
            </a:r>
          </a:p>
        </p:txBody>
      </p:sp>
    </p:spTree>
    <p:extLst>
      <p:ext uri="{BB962C8B-B14F-4D97-AF65-F5344CB8AC3E}">
        <p14:creationId xmlns:p14="http://schemas.microsoft.com/office/powerpoint/2010/main" val="1145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38/114</a:t>
            </a:r>
          </a:p>
        </p:txBody>
      </p:sp>
    </p:spTree>
    <p:extLst>
      <p:ext uri="{BB962C8B-B14F-4D97-AF65-F5344CB8AC3E}">
        <p14:creationId xmlns:p14="http://schemas.microsoft.com/office/powerpoint/2010/main" val="181827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39/114</a:t>
            </a:r>
          </a:p>
        </p:txBody>
      </p:sp>
    </p:spTree>
    <p:extLst>
      <p:ext uri="{BB962C8B-B14F-4D97-AF65-F5344CB8AC3E}">
        <p14:creationId xmlns:p14="http://schemas.microsoft.com/office/powerpoint/2010/main" val="345415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40/114</a:t>
            </a:r>
          </a:p>
        </p:txBody>
      </p:sp>
    </p:spTree>
    <p:extLst>
      <p:ext uri="{BB962C8B-B14F-4D97-AF65-F5344CB8AC3E}">
        <p14:creationId xmlns:p14="http://schemas.microsoft.com/office/powerpoint/2010/main" val="3454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41/114</a:t>
            </a:r>
          </a:p>
        </p:txBody>
      </p:sp>
    </p:spTree>
    <p:extLst>
      <p:ext uri="{BB962C8B-B14F-4D97-AF65-F5344CB8AC3E}">
        <p14:creationId xmlns:p14="http://schemas.microsoft.com/office/powerpoint/2010/main" val="396905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42/114</a:t>
            </a:r>
          </a:p>
        </p:txBody>
      </p:sp>
    </p:spTree>
    <p:extLst>
      <p:ext uri="{BB962C8B-B14F-4D97-AF65-F5344CB8AC3E}">
        <p14:creationId xmlns:p14="http://schemas.microsoft.com/office/powerpoint/2010/main" val="136621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43/114</a:t>
            </a:r>
          </a:p>
        </p:txBody>
      </p:sp>
    </p:spTree>
    <p:extLst>
      <p:ext uri="{BB962C8B-B14F-4D97-AF65-F5344CB8AC3E}">
        <p14:creationId xmlns:p14="http://schemas.microsoft.com/office/powerpoint/2010/main" val="15449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44/114</a:t>
            </a:r>
          </a:p>
        </p:txBody>
      </p:sp>
    </p:spTree>
    <p:extLst>
      <p:ext uri="{BB962C8B-B14F-4D97-AF65-F5344CB8AC3E}">
        <p14:creationId xmlns:p14="http://schemas.microsoft.com/office/powerpoint/2010/main" val="249477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45/114</a:t>
            </a:r>
          </a:p>
        </p:txBody>
      </p:sp>
    </p:spTree>
    <p:extLst>
      <p:ext uri="{BB962C8B-B14F-4D97-AF65-F5344CB8AC3E}">
        <p14:creationId xmlns:p14="http://schemas.microsoft.com/office/powerpoint/2010/main" val="77192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46/114</a:t>
            </a:r>
          </a:p>
        </p:txBody>
      </p:sp>
    </p:spTree>
    <p:extLst>
      <p:ext uri="{BB962C8B-B14F-4D97-AF65-F5344CB8AC3E}">
        <p14:creationId xmlns:p14="http://schemas.microsoft.com/office/powerpoint/2010/main" val="30033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47/114</a:t>
            </a:r>
          </a:p>
        </p:txBody>
      </p:sp>
    </p:spTree>
    <p:extLst>
      <p:ext uri="{BB962C8B-B14F-4D97-AF65-F5344CB8AC3E}">
        <p14:creationId xmlns:p14="http://schemas.microsoft.com/office/powerpoint/2010/main" val="6353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48/114</a:t>
            </a:r>
          </a:p>
        </p:txBody>
      </p:sp>
    </p:spTree>
    <p:extLst>
      <p:ext uri="{BB962C8B-B14F-4D97-AF65-F5344CB8AC3E}">
        <p14:creationId xmlns:p14="http://schemas.microsoft.com/office/powerpoint/2010/main" val="20711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49/114</a:t>
            </a:r>
          </a:p>
        </p:txBody>
      </p:sp>
    </p:spTree>
    <p:extLst>
      <p:ext uri="{BB962C8B-B14F-4D97-AF65-F5344CB8AC3E}">
        <p14:creationId xmlns:p14="http://schemas.microsoft.com/office/powerpoint/2010/main" val="72140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50/114</a:t>
            </a:r>
          </a:p>
        </p:txBody>
      </p:sp>
    </p:spTree>
    <p:extLst>
      <p:ext uri="{BB962C8B-B14F-4D97-AF65-F5344CB8AC3E}">
        <p14:creationId xmlns:p14="http://schemas.microsoft.com/office/powerpoint/2010/main" val="37860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51/114</a:t>
            </a:r>
          </a:p>
        </p:txBody>
      </p:sp>
    </p:spTree>
    <p:extLst>
      <p:ext uri="{BB962C8B-B14F-4D97-AF65-F5344CB8AC3E}">
        <p14:creationId xmlns:p14="http://schemas.microsoft.com/office/powerpoint/2010/main" val="185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52/114</a:t>
            </a:r>
          </a:p>
        </p:txBody>
      </p:sp>
    </p:spTree>
    <p:extLst>
      <p:ext uri="{BB962C8B-B14F-4D97-AF65-F5344CB8AC3E}">
        <p14:creationId xmlns:p14="http://schemas.microsoft.com/office/powerpoint/2010/main" val="265197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53/114</a:t>
            </a:r>
          </a:p>
        </p:txBody>
      </p:sp>
    </p:spTree>
    <p:extLst>
      <p:ext uri="{BB962C8B-B14F-4D97-AF65-F5344CB8AC3E}">
        <p14:creationId xmlns:p14="http://schemas.microsoft.com/office/powerpoint/2010/main" val="160371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54/114</a:t>
            </a:r>
          </a:p>
        </p:txBody>
      </p:sp>
    </p:spTree>
    <p:extLst>
      <p:ext uri="{BB962C8B-B14F-4D97-AF65-F5344CB8AC3E}">
        <p14:creationId xmlns:p14="http://schemas.microsoft.com/office/powerpoint/2010/main" val="302591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55/114</a:t>
            </a:r>
          </a:p>
        </p:txBody>
      </p:sp>
    </p:spTree>
    <p:extLst>
      <p:ext uri="{BB962C8B-B14F-4D97-AF65-F5344CB8AC3E}">
        <p14:creationId xmlns:p14="http://schemas.microsoft.com/office/powerpoint/2010/main" val="42823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56/114</a:t>
            </a:r>
          </a:p>
        </p:txBody>
      </p:sp>
    </p:spTree>
    <p:extLst>
      <p:ext uri="{BB962C8B-B14F-4D97-AF65-F5344CB8AC3E}">
        <p14:creationId xmlns:p14="http://schemas.microsoft.com/office/powerpoint/2010/main" val="303708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57/114</a:t>
            </a:r>
          </a:p>
        </p:txBody>
      </p:sp>
    </p:spTree>
    <p:extLst>
      <p:ext uri="{BB962C8B-B14F-4D97-AF65-F5344CB8AC3E}">
        <p14:creationId xmlns:p14="http://schemas.microsoft.com/office/powerpoint/2010/main" val="321817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58/114</a:t>
            </a:r>
          </a:p>
        </p:txBody>
      </p:sp>
    </p:spTree>
    <p:extLst>
      <p:ext uri="{BB962C8B-B14F-4D97-AF65-F5344CB8AC3E}">
        <p14:creationId xmlns:p14="http://schemas.microsoft.com/office/powerpoint/2010/main" val="213901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59/114</a:t>
            </a:r>
          </a:p>
        </p:txBody>
      </p:sp>
    </p:spTree>
    <p:extLst>
      <p:ext uri="{BB962C8B-B14F-4D97-AF65-F5344CB8AC3E}">
        <p14:creationId xmlns:p14="http://schemas.microsoft.com/office/powerpoint/2010/main" val="31995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60/114</a:t>
            </a:r>
          </a:p>
        </p:txBody>
      </p:sp>
    </p:spTree>
    <p:extLst>
      <p:ext uri="{BB962C8B-B14F-4D97-AF65-F5344CB8AC3E}">
        <p14:creationId xmlns:p14="http://schemas.microsoft.com/office/powerpoint/2010/main" val="7271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61/114</a:t>
            </a:r>
          </a:p>
        </p:txBody>
      </p:sp>
    </p:spTree>
    <p:extLst>
      <p:ext uri="{BB962C8B-B14F-4D97-AF65-F5344CB8AC3E}">
        <p14:creationId xmlns:p14="http://schemas.microsoft.com/office/powerpoint/2010/main" val="156784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62/114</a:t>
            </a:r>
          </a:p>
        </p:txBody>
      </p:sp>
    </p:spTree>
    <p:extLst>
      <p:ext uri="{BB962C8B-B14F-4D97-AF65-F5344CB8AC3E}">
        <p14:creationId xmlns:p14="http://schemas.microsoft.com/office/powerpoint/2010/main" val="20287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6" y="0"/>
            <a:ext cx="1159418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63/114</a:t>
            </a:r>
          </a:p>
        </p:txBody>
      </p:sp>
    </p:spTree>
    <p:extLst>
      <p:ext uri="{BB962C8B-B14F-4D97-AF65-F5344CB8AC3E}">
        <p14:creationId xmlns:p14="http://schemas.microsoft.com/office/powerpoint/2010/main" val="71337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0"/>
            <a:ext cx="2414016" cy="3730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64/114</a:t>
            </a:r>
          </a:p>
        </p:txBody>
      </p:sp>
    </p:spTree>
    <p:extLst>
      <p:ext uri="{BB962C8B-B14F-4D97-AF65-F5344CB8AC3E}">
        <p14:creationId xmlns:p14="http://schemas.microsoft.com/office/powerpoint/2010/main" val="32890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65/114</a:t>
            </a:r>
          </a:p>
        </p:txBody>
      </p:sp>
    </p:spTree>
    <p:extLst>
      <p:ext uri="{BB962C8B-B14F-4D97-AF65-F5344CB8AC3E}">
        <p14:creationId xmlns:p14="http://schemas.microsoft.com/office/powerpoint/2010/main" val="138461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66/114</a:t>
            </a:r>
          </a:p>
        </p:txBody>
      </p:sp>
    </p:spTree>
    <p:extLst>
      <p:ext uri="{BB962C8B-B14F-4D97-AF65-F5344CB8AC3E}">
        <p14:creationId xmlns:p14="http://schemas.microsoft.com/office/powerpoint/2010/main" val="8056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67/114</a:t>
            </a:r>
          </a:p>
        </p:txBody>
      </p:sp>
    </p:spTree>
    <p:extLst>
      <p:ext uri="{BB962C8B-B14F-4D97-AF65-F5344CB8AC3E}">
        <p14:creationId xmlns:p14="http://schemas.microsoft.com/office/powerpoint/2010/main" val="328646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455" y="0"/>
            <a:ext cx="48490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68/114</a:t>
            </a:r>
          </a:p>
        </p:txBody>
      </p:sp>
    </p:spTree>
    <p:extLst>
      <p:ext uri="{BB962C8B-B14F-4D97-AF65-F5344CB8AC3E}">
        <p14:creationId xmlns:p14="http://schemas.microsoft.com/office/powerpoint/2010/main" val="239690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69/114</a:t>
            </a:r>
          </a:p>
        </p:txBody>
      </p:sp>
    </p:spTree>
    <p:extLst>
      <p:ext uri="{BB962C8B-B14F-4D97-AF65-F5344CB8AC3E}">
        <p14:creationId xmlns:p14="http://schemas.microsoft.com/office/powerpoint/2010/main" val="37607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70/114</a:t>
            </a:r>
          </a:p>
        </p:txBody>
      </p:sp>
    </p:spTree>
    <p:extLst>
      <p:ext uri="{BB962C8B-B14F-4D97-AF65-F5344CB8AC3E}">
        <p14:creationId xmlns:p14="http://schemas.microsoft.com/office/powerpoint/2010/main" val="164779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71/114</a:t>
            </a:r>
          </a:p>
        </p:txBody>
      </p:sp>
    </p:spTree>
    <p:extLst>
      <p:ext uri="{BB962C8B-B14F-4D97-AF65-F5344CB8AC3E}">
        <p14:creationId xmlns:p14="http://schemas.microsoft.com/office/powerpoint/2010/main" val="358564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72/114</a:t>
            </a:r>
          </a:p>
        </p:txBody>
      </p:sp>
    </p:spTree>
    <p:extLst>
      <p:ext uri="{BB962C8B-B14F-4D97-AF65-F5344CB8AC3E}">
        <p14:creationId xmlns:p14="http://schemas.microsoft.com/office/powerpoint/2010/main" val="16967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73/114</a:t>
            </a:r>
          </a:p>
        </p:txBody>
      </p:sp>
    </p:spTree>
    <p:extLst>
      <p:ext uri="{BB962C8B-B14F-4D97-AF65-F5344CB8AC3E}">
        <p14:creationId xmlns:p14="http://schemas.microsoft.com/office/powerpoint/2010/main" val="288538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74/114</a:t>
            </a:r>
          </a:p>
        </p:txBody>
      </p:sp>
    </p:spTree>
    <p:extLst>
      <p:ext uri="{BB962C8B-B14F-4D97-AF65-F5344CB8AC3E}">
        <p14:creationId xmlns:p14="http://schemas.microsoft.com/office/powerpoint/2010/main" val="21516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75/114</a:t>
            </a:r>
          </a:p>
        </p:txBody>
      </p:sp>
    </p:spTree>
    <p:extLst>
      <p:ext uri="{BB962C8B-B14F-4D97-AF65-F5344CB8AC3E}">
        <p14:creationId xmlns:p14="http://schemas.microsoft.com/office/powerpoint/2010/main" val="151064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76/114</a:t>
            </a:r>
          </a:p>
        </p:txBody>
      </p:sp>
    </p:spTree>
    <p:extLst>
      <p:ext uri="{BB962C8B-B14F-4D97-AF65-F5344CB8AC3E}">
        <p14:creationId xmlns:p14="http://schemas.microsoft.com/office/powerpoint/2010/main" val="263778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77/114</a:t>
            </a:r>
          </a:p>
        </p:txBody>
      </p:sp>
    </p:spTree>
    <p:extLst>
      <p:ext uri="{BB962C8B-B14F-4D97-AF65-F5344CB8AC3E}">
        <p14:creationId xmlns:p14="http://schemas.microsoft.com/office/powerpoint/2010/main" val="313736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78/114</a:t>
            </a:r>
          </a:p>
        </p:txBody>
      </p:sp>
    </p:spTree>
    <p:extLst>
      <p:ext uri="{BB962C8B-B14F-4D97-AF65-F5344CB8AC3E}">
        <p14:creationId xmlns:p14="http://schemas.microsoft.com/office/powerpoint/2010/main" val="213172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79/114</a:t>
            </a:r>
          </a:p>
        </p:txBody>
      </p:sp>
    </p:spTree>
    <p:extLst>
      <p:ext uri="{BB962C8B-B14F-4D97-AF65-F5344CB8AC3E}">
        <p14:creationId xmlns:p14="http://schemas.microsoft.com/office/powerpoint/2010/main" val="299064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80/114</a:t>
            </a:r>
          </a:p>
        </p:txBody>
      </p:sp>
    </p:spTree>
    <p:extLst>
      <p:ext uri="{BB962C8B-B14F-4D97-AF65-F5344CB8AC3E}">
        <p14:creationId xmlns:p14="http://schemas.microsoft.com/office/powerpoint/2010/main" val="26306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81/114</a:t>
            </a:r>
          </a:p>
        </p:txBody>
      </p:sp>
    </p:spTree>
    <p:extLst>
      <p:ext uri="{BB962C8B-B14F-4D97-AF65-F5344CB8AC3E}">
        <p14:creationId xmlns:p14="http://schemas.microsoft.com/office/powerpoint/2010/main" val="591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82/114</a:t>
            </a:r>
          </a:p>
        </p:txBody>
      </p:sp>
    </p:spTree>
    <p:extLst>
      <p:ext uri="{BB962C8B-B14F-4D97-AF65-F5344CB8AC3E}">
        <p14:creationId xmlns:p14="http://schemas.microsoft.com/office/powerpoint/2010/main" val="413625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83/114</a:t>
            </a:r>
          </a:p>
        </p:txBody>
      </p:sp>
    </p:spTree>
    <p:extLst>
      <p:ext uri="{BB962C8B-B14F-4D97-AF65-F5344CB8AC3E}">
        <p14:creationId xmlns:p14="http://schemas.microsoft.com/office/powerpoint/2010/main" val="93343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84/114</a:t>
            </a:r>
          </a:p>
        </p:txBody>
      </p:sp>
    </p:spTree>
    <p:extLst>
      <p:ext uri="{BB962C8B-B14F-4D97-AF65-F5344CB8AC3E}">
        <p14:creationId xmlns:p14="http://schemas.microsoft.com/office/powerpoint/2010/main" val="3587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85/114</a:t>
            </a:r>
          </a:p>
        </p:txBody>
      </p:sp>
    </p:spTree>
    <p:extLst>
      <p:ext uri="{BB962C8B-B14F-4D97-AF65-F5344CB8AC3E}">
        <p14:creationId xmlns:p14="http://schemas.microsoft.com/office/powerpoint/2010/main" val="352203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86/114</a:t>
            </a:r>
          </a:p>
        </p:txBody>
      </p:sp>
    </p:spTree>
    <p:extLst>
      <p:ext uri="{BB962C8B-B14F-4D97-AF65-F5344CB8AC3E}">
        <p14:creationId xmlns:p14="http://schemas.microsoft.com/office/powerpoint/2010/main" val="105681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87/114</a:t>
            </a:r>
          </a:p>
        </p:txBody>
      </p:sp>
    </p:spTree>
    <p:extLst>
      <p:ext uri="{BB962C8B-B14F-4D97-AF65-F5344CB8AC3E}">
        <p14:creationId xmlns:p14="http://schemas.microsoft.com/office/powerpoint/2010/main" val="23360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88/114</a:t>
            </a:r>
          </a:p>
        </p:txBody>
      </p:sp>
    </p:spTree>
    <p:extLst>
      <p:ext uri="{BB962C8B-B14F-4D97-AF65-F5344CB8AC3E}">
        <p14:creationId xmlns:p14="http://schemas.microsoft.com/office/powerpoint/2010/main" val="389556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89/114</a:t>
            </a:r>
          </a:p>
        </p:txBody>
      </p:sp>
    </p:spTree>
    <p:extLst>
      <p:ext uri="{BB962C8B-B14F-4D97-AF65-F5344CB8AC3E}">
        <p14:creationId xmlns:p14="http://schemas.microsoft.com/office/powerpoint/2010/main" val="142006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90/114</a:t>
            </a:r>
          </a:p>
        </p:txBody>
      </p:sp>
    </p:spTree>
    <p:extLst>
      <p:ext uri="{BB962C8B-B14F-4D97-AF65-F5344CB8AC3E}">
        <p14:creationId xmlns:p14="http://schemas.microsoft.com/office/powerpoint/2010/main" val="247033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91/114</a:t>
            </a:r>
          </a:p>
        </p:txBody>
      </p:sp>
    </p:spTree>
    <p:extLst>
      <p:ext uri="{BB962C8B-B14F-4D97-AF65-F5344CB8AC3E}">
        <p14:creationId xmlns:p14="http://schemas.microsoft.com/office/powerpoint/2010/main" val="326726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92/114</a:t>
            </a:r>
          </a:p>
        </p:txBody>
      </p:sp>
    </p:spTree>
    <p:extLst>
      <p:ext uri="{BB962C8B-B14F-4D97-AF65-F5344CB8AC3E}">
        <p14:creationId xmlns:p14="http://schemas.microsoft.com/office/powerpoint/2010/main" val="221414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93/114</a:t>
            </a:r>
          </a:p>
        </p:txBody>
      </p:sp>
    </p:spTree>
    <p:extLst>
      <p:ext uri="{BB962C8B-B14F-4D97-AF65-F5344CB8AC3E}">
        <p14:creationId xmlns:p14="http://schemas.microsoft.com/office/powerpoint/2010/main" val="185348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94/114</a:t>
            </a:r>
          </a:p>
        </p:txBody>
      </p:sp>
    </p:spTree>
    <p:extLst>
      <p:ext uri="{BB962C8B-B14F-4D97-AF65-F5344CB8AC3E}">
        <p14:creationId xmlns:p14="http://schemas.microsoft.com/office/powerpoint/2010/main" val="2069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36" y="0"/>
            <a:ext cx="42869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95/114</a:t>
            </a:r>
          </a:p>
        </p:txBody>
      </p:sp>
    </p:spTree>
    <p:extLst>
      <p:ext uri="{BB962C8B-B14F-4D97-AF65-F5344CB8AC3E}">
        <p14:creationId xmlns:p14="http://schemas.microsoft.com/office/powerpoint/2010/main" val="372474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96/114</a:t>
            </a:r>
          </a:p>
        </p:txBody>
      </p:sp>
    </p:spTree>
    <p:extLst>
      <p:ext uri="{BB962C8B-B14F-4D97-AF65-F5344CB8AC3E}">
        <p14:creationId xmlns:p14="http://schemas.microsoft.com/office/powerpoint/2010/main" val="61725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97/114</a:t>
            </a:r>
          </a:p>
        </p:txBody>
      </p:sp>
    </p:spTree>
    <p:extLst>
      <p:ext uri="{BB962C8B-B14F-4D97-AF65-F5344CB8AC3E}">
        <p14:creationId xmlns:p14="http://schemas.microsoft.com/office/powerpoint/2010/main" val="83155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98/114</a:t>
            </a:r>
          </a:p>
        </p:txBody>
      </p:sp>
    </p:spTree>
    <p:extLst>
      <p:ext uri="{BB962C8B-B14F-4D97-AF65-F5344CB8AC3E}">
        <p14:creationId xmlns:p14="http://schemas.microsoft.com/office/powerpoint/2010/main" val="323568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99/114</a:t>
            </a:r>
          </a:p>
        </p:txBody>
      </p:sp>
    </p:spTree>
    <p:extLst>
      <p:ext uri="{BB962C8B-B14F-4D97-AF65-F5344CB8AC3E}">
        <p14:creationId xmlns:p14="http://schemas.microsoft.com/office/powerpoint/2010/main" val="136566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100/114</a:t>
            </a:r>
          </a:p>
        </p:txBody>
      </p:sp>
    </p:spTree>
    <p:extLst>
      <p:ext uri="{BB962C8B-B14F-4D97-AF65-F5344CB8AC3E}">
        <p14:creationId xmlns:p14="http://schemas.microsoft.com/office/powerpoint/2010/main" val="377391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101/114</a:t>
            </a:r>
          </a:p>
        </p:txBody>
      </p:sp>
    </p:spTree>
    <p:extLst>
      <p:ext uri="{BB962C8B-B14F-4D97-AF65-F5344CB8AC3E}">
        <p14:creationId xmlns:p14="http://schemas.microsoft.com/office/powerpoint/2010/main" val="164846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787" y="0"/>
            <a:ext cx="386042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102/114</a:t>
            </a:r>
          </a:p>
        </p:txBody>
      </p:sp>
    </p:spTree>
    <p:extLst>
      <p:ext uri="{BB962C8B-B14F-4D97-AF65-F5344CB8AC3E}">
        <p14:creationId xmlns:p14="http://schemas.microsoft.com/office/powerpoint/2010/main" val="213576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103/114</a:t>
            </a:r>
          </a:p>
        </p:txBody>
      </p:sp>
    </p:spTree>
    <p:extLst>
      <p:ext uri="{BB962C8B-B14F-4D97-AF65-F5344CB8AC3E}">
        <p14:creationId xmlns:p14="http://schemas.microsoft.com/office/powerpoint/2010/main" val="146844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104/114</a:t>
            </a:r>
          </a:p>
        </p:txBody>
      </p:sp>
    </p:spTree>
    <p:extLst>
      <p:ext uri="{BB962C8B-B14F-4D97-AF65-F5344CB8AC3E}">
        <p14:creationId xmlns:p14="http://schemas.microsoft.com/office/powerpoint/2010/main" val="135677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105/114</a:t>
            </a:r>
          </a:p>
        </p:txBody>
      </p:sp>
    </p:spTree>
    <p:extLst>
      <p:ext uri="{BB962C8B-B14F-4D97-AF65-F5344CB8AC3E}">
        <p14:creationId xmlns:p14="http://schemas.microsoft.com/office/powerpoint/2010/main" val="42002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106/114</a:t>
            </a:r>
          </a:p>
        </p:txBody>
      </p:sp>
    </p:spTree>
    <p:extLst>
      <p:ext uri="{BB962C8B-B14F-4D97-AF65-F5344CB8AC3E}">
        <p14:creationId xmlns:p14="http://schemas.microsoft.com/office/powerpoint/2010/main" val="340153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107/114</a:t>
            </a:r>
          </a:p>
        </p:txBody>
      </p:sp>
    </p:spTree>
    <p:extLst>
      <p:ext uri="{BB962C8B-B14F-4D97-AF65-F5344CB8AC3E}">
        <p14:creationId xmlns:p14="http://schemas.microsoft.com/office/powerpoint/2010/main" val="208711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108/114</a:t>
            </a:r>
          </a:p>
        </p:txBody>
      </p:sp>
    </p:spTree>
    <p:extLst>
      <p:ext uri="{BB962C8B-B14F-4D97-AF65-F5344CB8AC3E}">
        <p14:creationId xmlns:p14="http://schemas.microsoft.com/office/powerpoint/2010/main" val="84395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109/114</a:t>
            </a:r>
          </a:p>
        </p:txBody>
      </p:sp>
    </p:spTree>
    <p:extLst>
      <p:ext uri="{BB962C8B-B14F-4D97-AF65-F5344CB8AC3E}">
        <p14:creationId xmlns:p14="http://schemas.microsoft.com/office/powerpoint/2010/main" val="305849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110/114</a:t>
            </a:r>
          </a:p>
        </p:txBody>
      </p:sp>
    </p:spTree>
    <p:extLst>
      <p:ext uri="{BB962C8B-B14F-4D97-AF65-F5344CB8AC3E}">
        <p14:creationId xmlns:p14="http://schemas.microsoft.com/office/powerpoint/2010/main" val="160881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111/114</a:t>
            </a:r>
          </a:p>
        </p:txBody>
      </p:sp>
    </p:spTree>
    <p:extLst>
      <p:ext uri="{BB962C8B-B14F-4D97-AF65-F5344CB8AC3E}">
        <p14:creationId xmlns:p14="http://schemas.microsoft.com/office/powerpoint/2010/main" val="41743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112/114</a:t>
            </a:r>
          </a:p>
        </p:txBody>
      </p:sp>
    </p:spTree>
    <p:extLst>
      <p:ext uri="{BB962C8B-B14F-4D97-AF65-F5344CB8AC3E}">
        <p14:creationId xmlns:p14="http://schemas.microsoft.com/office/powerpoint/2010/main" val="7066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113/114</a:t>
            </a:r>
          </a:p>
        </p:txBody>
      </p:sp>
    </p:spTree>
    <p:extLst>
      <p:ext uri="{BB962C8B-B14F-4D97-AF65-F5344CB8AC3E}">
        <p14:creationId xmlns:p14="http://schemas.microsoft.com/office/powerpoint/2010/main" val="250227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114/114</a:t>
            </a:r>
          </a:p>
        </p:txBody>
      </p:sp>
    </p:spTree>
    <p:extLst>
      <p:ext uri="{BB962C8B-B14F-4D97-AF65-F5344CB8AC3E}">
        <p14:creationId xmlns:p14="http://schemas.microsoft.com/office/powerpoint/2010/main" val="262626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Office PowerPoint</Application>
  <PresentationFormat>Widescreen</PresentationFormat>
  <Paragraphs>343</Paragraphs>
  <Slides>115</Slides>
  <Notes>114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Rim Zakaria</cp:lastModifiedBy>
  <cp:revision>2</cp:revision>
  <dcterms:created xsi:type="dcterms:W3CDTF">2019-10-17T00:12:37Z</dcterms:created>
  <dcterms:modified xsi:type="dcterms:W3CDTF">2019-10-17T00:47:21Z</dcterms:modified>
</cp:coreProperties>
</file>