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media/image3.jpg" ContentType="image/png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3"/>
  </p:notesMasterIdLst>
  <p:sldIdLst>
    <p:sldId id="376" r:id="rId2"/>
    <p:sldId id="375" r:id="rId3"/>
    <p:sldId id="374" r:id="rId4"/>
    <p:sldId id="373" r:id="rId5"/>
    <p:sldId id="372" r:id="rId6"/>
    <p:sldId id="371" r:id="rId7"/>
    <p:sldId id="370" r:id="rId8"/>
    <p:sldId id="369" r:id="rId9"/>
    <p:sldId id="368" r:id="rId10"/>
    <p:sldId id="367" r:id="rId11"/>
    <p:sldId id="366" r:id="rId12"/>
    <p:sldId id="365" r:id="rId13"/>
    <p:sldId id="364" r:id="rId14"/>
    <p:sldId id="363" r:id="rId15"/>
    <p:sldId id="362" r:id="rId16"/>
    <p:sldId id="361" r:id="rId17"/>
    <p:sldId id="360" r:id="rId18"/>
    <p:sldId id="359" r:id="rId19"/>
    <p:sldId id="358" r:id="rId20"/>
    <p:sldId id="357" r:id="rId21"/>
    <p:sldId id="356" r:id="rId22"/>
    <p:sldId id="355" r:id="rId23"/>
    <p:sldId id="354" r:id="rId24"/>
    <p:sldId id="353" r:id="rId25"/>
    <p:sldId id="352" r:id="rId26"/>
    <p:sldId id="351" r:id="rId27"/>
    <p:sldId id="350" r:id="rId28"/>
    <p:sldId id="349" r:id="rId29"/>
    <p:sldId id="348" r:id="rId30"/>
    <p:sldId id="347" r:id="rId31"/>
    <p:sldId id="346" r:id="rId32"/>
    <p:sldId id="345" r:id="rId33"/>
    <p:sldId id="344" r:id="rId34"/>
    <p:sldId id="343" r:id="rId35"/>
    <p:sldId id="342" r:id="rId36"/>
    <p:sldId id="341" r:id="rId37"/>
    <p:sldId id="340" r:id="rId38"/>
    <p:sldId id="339" r:id="rId39"/>
    <p:sldId id="338" r:id="rId40"/>
    <p:sldId id="337" r:id="rId41"/>
    <p:sldId id="336" r:id="rId42"/>
    <p:sldId id="335" r:id="rId43"/>
    <p:sldId id="334" r:id="rId44"/>
    <p:sldId id="333" r:id="rId45"/>
    <p:sldId id="332" r:id="rId46"/>
    <p:sldId id="331" r:id="rId47"/>
    <p:sldId id="330" r:id="rId48"/>
    <p:sldId id="329" r:id="rId49"/>
    <p:sldId id="328" r:id="rId50"/>
    <p:sldId id="327" r:id="rId51"/>
    <p:sldId id="326" r:id="rId52"/>
    <p:sldId id="325" r:id="rId53"/>
    <p:sldId id="324" r:id="rId54"/>
    <p:sldId id="323" r:id="rId55"/>
    <p:sldId id="322" r:id="rId56"/>
    <p:sldId id="321" r:id="rId57"/>
    <p:sldId id="320" r:id="rId58"/>
    <p:sldId id="319" r:id="rId59"/>
    <p:sldId id="318" r:id="rId60"/>
    <p:sldId id="317" r:id="rId61"/>
    <p:sldId id="316" r:id="rId62"/>
    <p:sldId id="315" r:id="rId63"/>
    <p:sldId id="314" r:id="rId64"/>
    <p:sldId id="313" r:id="rId65"/>
    <p:sldId id="312" r:id="rId66"/>
    <p:sldId id="311" r:id="rId67"/>
    <p:sldId id="310" r:id="rId68"/>
    <p:sldId id="309" r:id="rId69"/>
    <p:sldId id="308" r:id="rId70"/>
    <p:sldId id="307" r:id="rId71"/>
    <p:sldId id="306" r:id="rId72"/>
    <p:sldId id="305" r:id="rId73"/>
    <p:sldId id="304" r:id="rId74"/>
    <p:sldId id="303" r:id="rId75"/>
    <p:sldId id="302" r:id="rId76"/>
    <p:sldId id="301" r:id="rId77"/>
    <p:sldId id="300" r:id="rId78"/>
    <p:sldId id="299" r:id="rId79"/>
    <p:sldId id="298" r:id="rId80"/>
    <p:sldId id="297" r:id="rId81"/>
    <p:sldId id="296" r:id="rId82"/>
    <p:sldId id="295" r:id="rId83"/>
    <p:sldId id="294" r:id="rId84"/>
    <p:sldId id="293" r:id="rId85"/>
    <p:sldId id="292" r:id="rId86"/>
    <p:sldId id="291" r:id="rId87"/>
    <p:sldId id="290" r:id="rId88"/>
    <p:sldId id="289" r:id="rId89"/>
    <p:sldId id="288" r:id="rId90"/>
    <p:sldId id="287" r:id="rId91"/>
    <p:sldId id="286" r:id="rId92"/>
    <p:sldId id="285" r:id="rId93"/>
    <p:sldId id="284" r:id="rId94"/>
    <p:sldId id="283" r:id="rId95"/>
    <p:sldId id="282" r:id="rId96"/>
    <p:sldId id="281" r:id="rId97"/>
    <p:sldId id="280" r:id="rId98"/>
    <p:sldId id="279" r:id="rId99"/>
    <p:sldId id="278" r:id="rId100"/>
    <p:sldId id="277" r:id="rId101"/>
    <p:sldId id="276" r:id="rId102"/>
    <p:sldId id="275" r:id="rId103"/>
    <p:sldId id="274" r:id="rId104"/>
    <p:sldId id="273" r:id="rId105"/>
    <p:sldId id="272" r:id="rId106"/>
    <p:sldId id="271" r:id="rId107"/>
    <p:sldId id="270" r:id="rId108"/>
    <p:sldId id="269" r:id="rId109"/>
    <p:sldId id="268" r:id="rId110"/>
    <p:sldId id="267" r:id="rId111"/>
    <p:sldId id="266" r:id="rId112"/>
    <p:sldId id="265" r:id="rId113"/>
    <p:sldId id="264" r:id="rId114"/>
    <p:sldId id="263" r:id="rId115"/>
    <p:sldId id="262" r:id="rId116"/>
    <p:sldId id="261" r:id="rId117"/>
    <p:sldId id="260" r:id="rId118"/>
    <p:sldId id="259" r:id="rId119"/>
    <p:sldId id="258" r:id="rId120"/>
    <p:sldId id="257" r:id="rId121"/>
    <p:sldId id="256" r:id="rId122"/>
  </p:sldIdLst>
  <p:sldSz cx="12192000" cy="6858000"/>
  <p:notesSz cx="6858000" cy="9144000"/>
  <p:embeddedFontLst>
    <p:embeddedFont>
      <p:font typeface="Calibri" panose="020F0502020204030204" pitchFamily="34" charset="0"/>
      <p:regular r:id="rId124"/>
      <p:bold r:id="rId125"/>
      <p:italic r:id="rId126"/>
      <p:boldItalic r:id="rId1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8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notesMaster" Target="notesMasters/notesMaster1.xml"/><Relationship Id="rId128" Type="http://schemas.openxmlformats.org/officeDocument/2006/relationships/presProps" Target="pres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font" Target="fonts/font1.fntdata"/><Relationship Id="rId129" Type="http://schemas.openxmlformats.org/officeDocument/2006/relationships/viewProps" Target="viewProp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theme" Target="theme/theme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font" Target="fonts/font2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font" Target="fonts/font3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font" Target="fonts/font4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CD0C0E-5A01-4FAF-A7B4-7B18B6C00F66}" type="datetimeFigureOut">
              <a:rPr lang="en-CA" smtClean="0"/>
              <a:t>2019-10-16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B90456-06B8-4068-B9BA-DE5AF116037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10627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zlu64_poster.jpg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158437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zliu968_poster.jpg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175673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zliu722_poster.jpg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509385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zlian27_poster.jpg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84154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zli846_poster.jpg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715889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zjian52_poster.jpg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778455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yliu3855_poster.jpg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778172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yliu3534_poster.jpg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781314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yli3929_poster.jpg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572879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yli3925_poster.jpg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818786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yli3867_poster.jpg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009593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yli3762_poster.jpg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579946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yli2849_poster.jpg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007288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ylei63_poster.jpg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750986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yle4_poster.jpg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306479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ykwon49_poster.jpg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972307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yjin363_poster.jpg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243307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yjian586_poster.jpg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832689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yjia224_poster.jpg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145632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yhu486_poster.jpg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21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0276033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xle5_poster.jpg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22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2758344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vli94_poster.jpg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23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4497281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vle32_poster.jpg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24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5322560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ukhan55_poster.jpg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25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9383457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tju5_poster.jpg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26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1166925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tjiang69_poster.jpg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27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9661002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tison3_poster.jpg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28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5063110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slim226_poster.jpg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29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2345631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slee2589_poster.jpg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30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3745162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slange6_poster.jpg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31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2819773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skurian5_poster.jpg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32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031867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skothar5_poster.jpg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33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7921919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skosturi_poster.jpg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34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2557312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skarmy_poster.jpg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35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0308108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sjing22_poster.jpg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36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2461662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silic4_poster.jpg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37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0575536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rlim24_poster.jpg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38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514397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rlichten_poster.jpg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39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3618515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rkhan334_poster.jpg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40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1850640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rkaufma2_poster.jpg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41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2183574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rjain57_poster.jpg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42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0350280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rhuang84_poster.jpg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43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6892755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qli539_poster.jpg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44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9274816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plu46_poster.jpg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45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7897166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oker_poster.jpg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46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7848184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nlam46_poster.jpg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47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6586073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nhuiskam_poster.jpg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48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1746086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mlouie9_poster.jpg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49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7439594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mlonghu2_poster.jpg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50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726408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mlindse4_poster.jpg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51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2075324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mlee884_poster.jpg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52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446093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mlebarro_poster.jpg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53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2724083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mkukadia_poster.jpg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54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3148569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mkhesrav_poster.jpg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55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4476455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mkhatte_poster.jpg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56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68885013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mkaak2_poster.jpg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57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00322446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mjung56_poster.jpg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58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73625905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milori2_poster.jpg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59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5149402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mifurung_poster.jpg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60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56235169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lislam2_poster.jpg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61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0777622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kling27_poster.jpg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62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99856475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klee775_poster.jpg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63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7818979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klai222_poster.jpg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64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01854204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kkube_poster.jpg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65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93276989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kkacvins_poster.jpg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66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65773434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kinch4_poster.jpg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67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2231736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jlis3_poster.jpg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68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1590514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jli3496_poster.jpg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69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44814953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jli2829_poster.jpg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70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59658314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jli2445_poster.jpg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71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92467258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jlee3453_poster.jpg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72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40966882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jlebla43_poster.jpg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73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7205684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jkoonar_poster.jpg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74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41405330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jkingsl2_poster.jpg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75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07546938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jkaramit_poster.jpg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76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13051347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jkan29_poster.jpg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77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75253467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jibrah4_poster.jpg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78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47445273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hli847_poster.jpg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79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37923081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hlefton2_poster.jpg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80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89649912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hkim869_poster.jpg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81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43694606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hirvine7_poster.jpg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82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9771913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gjoseph7_poster.jpg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83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65385104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fkamali_poster.jpg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84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00930061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fjohnso4_poster.jpg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85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60167935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eloucks_poster.jpg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86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09777192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eliu86_poster.jpg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87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21765640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elam85_poster.jpg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88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90609451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dlamber8_poster.jpg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89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4233410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dkassir2_poster.jpg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90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08377445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cllewell_poster.jpg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91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33480194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clim57_poster.jpg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92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97545598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cli779_poster.jpg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93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50904724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cletsche_poster.jpg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94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25652943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clee887_poster.jpg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95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12286584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clee857_poster.jpg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96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22349014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clebla25_poster.jpg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97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36084820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clavign7_poster.jpg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98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23952887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clasis_poster.jpg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99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66666826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clanger2_poster.jpg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100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11952621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ckenne87_poster.jpg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101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84288497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ckamath2_poster.jpg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102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74021871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cjung42_poster.jpg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103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27982796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cjudkins_poster.jpg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104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80668268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cjone83_poster.jpg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105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35925206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cjano_poster.jpg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106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32889508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bliu367_poster.jpg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107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88777880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bledbury_poster.jpg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108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8469968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ble22_poster.jpg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109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46681048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bkeddie_poster.jpg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110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83480687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bjiang68_poster.jpg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111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9842148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bjiang58_poster.jpg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112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85810082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bhutto2_poster.jpg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113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56365489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bhu72_poster.jpg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114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44685209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alehocz_poster.jpg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115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78276301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alam373_poster.jpg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116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81626737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alam345_poster.jpg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117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82206709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akostop_poster.jpg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118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2989076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ajorgen_poster.jpg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119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08328871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aismai44_poster.jpg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120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43212287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aishak5_poster.jpg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121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99203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47224-6600-4FD7-BD83-07227145E2CF}" type="datetimeFigureOut">
              <a:rPr lang="en-CA" smtClean="0"/>
              <a:t>2019-10-16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3C42D-2128-4F1A-9793-5ADD641BBD6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64172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47224-6600-4FD7-BD83-07227145E2CF}" type="datetimeFigureOut">
              <a:rPr lang="en-CA" smtClean="0"/>
              <a:t>2019-10-16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3C42D-2128-4F1A-9793-5ADD641BBD6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08754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47224-6600-4FD7-BD83-07227145E2CF}" type="datetimeFigureOut">
              <a:rPr lang="en-CA" smtClean="0"/>
              <a:t>2019-10-16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3C42D-2128-4F1A-9793-5ADD641BBD6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85244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47224-6600-4FD7-BD83-07227145E2CF}" type="datetimeFigureOut">
              <a:rPr lang="en-CA" smtClean="0"/>
              <a:t>2019-10-16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3C42D-2128-4F1A-9793-5ADD641BBD6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40623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47224-6600-4FD7-BD83-07227145E2CF}" type="datetimeFigureOut">
              <a:rPr lang="en-CA" smtClean="0"/>
              <a:t>2019-10-16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3C42D-2128-4F1A-9793-5ADD641BBD6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99675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47224-6600-4FD7-BD83-07227145E2CF}" type="datetimeFigureOut">
              <a:rPr lang="en-CA" smtClean="0"/>
              <a:t>2019-10-16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3C42D-2128-4F1A-9793-5ADD641BBD6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445925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47224-6600-4FD7-BD83-07227145E2CF}" type="datetimeFigureOut">
              <a:rPr lang="en-CA" smtClean="0"/>
              <a:t>2019-10-16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3C42D-2128-4F1A-9793-5ADD641BBD6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12366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47224-6600-4FD7-BD83-07227145E2CF}" type="datetimeFigureOut">
              <a:rPr lang="en-CA" smtClean="0"/>
              <a:t>2019-10-16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3C42D-2128-4F1A-9793-5ADD641BBD6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172955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47224-6600-4FD7-BD83-07227145E2CF}" type="datetimeFigureOut">
              <a:rPr lang="en-CA" smtClean="0"/>
              <a:t>2019-10-16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3C42D-2128-4F1A-9793-5ADD641BBD6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6967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47224-6600-4FD7-BD83-07227145E2CF}" type="datetimeFigureOut">
              <a:rPr lang="en-CA" smtClean="0"/>
              <a:t>2019-10-16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3C42D-2128-4F1A-9793-5ADD641BBD6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65852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47224-6600-4FD7-BD83-07227145E2CF}" type="datetimeFigureOut">
              <a:rPr lang="en-CA" smtClean="0"/>
              <a:t>2019-10-16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3C42D-2128-4F1A-9793-5ADD641BBD6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78949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247224-6600-4FD7-BD83-07227145E2CF}" type="datetimeFigureOut">
              <a:rPr lang="en-CA" smtClean="0"/>
              <a:t>2019-10-16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33C42D-2128-4F1A-9793-5ADD641BBD6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02058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800" y="2057400"/>
            <a:ext cx="8686800" cy="156966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4800" b="1">
                <a:solidFill>
                  <a:srgbClr val="EEE8AA"/>
                </a:solidFill>
                <a:effectLst>
                  <a:prstShdw prst="shdw14" dist="35921" dir="2700000">
                    <a:scrgbClr r="0" g="0" b="0">
                      <a:alpha val="43000"/>
                    </a:scrgbClr>
                  </a:prstShdw>
                </a:effectLst>
                <a:latin typeface="Arial" panose="020B0604020202020204" pitchFamily="34" charset="0"/>
              </a:rPr>
              <a:t>CS1033 Assignment 1 Slide Show (Group 3)</a:t>
            </a:r>
            <a:endParaRPr lang="en-CA" sz="4800" b="1">
              <a:solidFill>
                <a:srgbClr val="EEE8AA"/>
              </a:solidFill>
              <a:effectLst>
                <a:prstShdw prst="shdw14" dist="35921" dir="2700000">
                  <a:scrgbClr r="0" g="0" b="0">
                    <a:alpha val="43000"/>
                  </a:scrgbClr>
                </a:prstShdw>
              </a:effectLst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8572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1/120</a:t>
            </a:r>
          </a:p>
        </p:txBody>
      </p:sp>
    </p:spTree>
    <p:extLst>
      <p:ext uri="{BB962C8B-B14F-4D97-AF65-F5344CB8AC3E}">
        <p14:creationId xmlns:p14="http://schemas.microsoft.com/office/powerpoint/2010/main" val="3934265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2/120</a:t>
            </a:r>
          </a:p>
        </p:txBody>
      </p:sp>
    </p:spTree>
    <p:extLst>
      <p:ext uri="{BB962C8B-B14F-4D97-AF65-F5344CB8AC3E}">
        <p14:creationId xmlns:p14="http://schemas.microsoft.com/office/powerpoint/2010/main" val="3784996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3/120</a:t>
            </a:r>
          </a:p>
        </p:txBody>
      </p:sp>
    </p:spTree>
    <p:extLst>
      <p:ext uri="{BB962C8B-B14F-4D97-AF65-F5344CB8AC3E}">
        <p14:creationId xmlns:p14="http://schemas.microsoft.com/office/powerpoint/2010/main" val="3311166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4/120</a:t>
            </a:r>
          </a:p>
        </p:txBody>
      </p:sp>
    </p:spTree>
    <p:extLst>
      <p:ext uri="{BB962C8B-B14F-4D97-AF65-F5344CB8AC3E}">
        <p14:creationId xmlns:p14="http://schemas.microsoft.com/office/powerpoint/2010/main" val="933114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5/120</a:t>
            </a:r>
          </a:p>
        </p:txBody>
      </p:sp>
    </p:spTree>
    <p:extLst>
      <p:ext uri="{BB962C8B-B14F-4D97-AF65-F5344CB8AC3E}">
        <p14:creationId xmlns:p14="http://schemas.microsoft.com/office/powerpoint/2010/main" val="4128476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6/120</a:t>
            </a:r>
          </a:p>
        </p:txBody>
      </p:sp>
    </p:spTree>
    <p:extLst>
      <p:ext uri="{BB962C8B-B14F-4D97-AF65-F5344CB8AC3E}">
        <p14:creationId xmlns:p14="http://schemas.microsoft.com/office/powerpoint/2010/main" val="38259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7/120</a:t>
            </a:r>
          </a:p>
        </p:txBody>
      </p:sp>
    </p:spTree>
    <p:extLst>
      <p:ext uri="{BB962C8B-B14F-4D97-AF65-F5344CB8AC3E}">
        <p14:creationId xmlns:p14="http://schemas.microsoft.com/office/powerpoint/2010/main" val="568034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8/120</a:t>
            </a:r>
          </a:p>
        </p:txBody>
      </p:sp>
    </p:spTree>
    <p:extLst>
      <p:ext uri="{BB962C8B-B14F-4D97-AF65-F5344CB8AC3E}">
        <p14:creationId xmlns:p14="http://schemas.microsoft.com/office/powerpoint/2010/main" val="2443452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9/120</a:t>
            </a:r>
          </a:p>
        </p:txBody>
      </p:sp>
    </p:spTree>
    <p:extLst>
      <p:ext uri="{BB962C8B-B14F-4D97-AF65-F5344CB8AC3E}">
        <p14:creationId xmlns:p14="http://schemas.microsoft.com/office/powerpoint/2010/main" val="669666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10/120</a:t>
            </a:r>
          </a:p>
        </p:txBody>
      </p:sp>
    </p:spTree>
    <p:extLst>
      <p:ext uri="{BB962C8B-B14F-4D97-AF65-F5344CB8AC3E}">
        <p14:creationId xmlns:p14="http://schemas.microsoft.com/office/powerpoint/2010/main" val="1421480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11/120</a:t>
            </a:r>
          </a:p>
        </p:txBody>
      </p:sp>
    </p:spTree>
    <p:extLst>
      <p:ext uri="{BB962C8B-B14F-4D97-AF65-F5344CB8AC3E}">
        <p14:creationId xmlns:p14="http://schemas.microsoft.com/office/powerpoint/2010/main" val="3038929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12/120</a:t>
            </a:r>
          </a:p>
        </p:txBody>
      </p:sp>
    </p:spTree>
    <p:extLst>
      <p:ext uri="{BB962C8B-B14F-4D97-AF65-F5344CB8AC3E}">
        <p14:creationId xmlns:p14="http://schemas.microsoft.com/office/powerpoint/2010/main" val="2105448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13/120</a:t>
            </a:r>
          </a:p>
        </p:txBody>
      </p:sp>
    </p:spTree>
    <p:extLst>
      <p:ext uri="{BB962C8B-B14F-4D97-AF65-F5344CB8AC3E}">
        <p14:creationId xmlns:p14="http://schemas.microsoft.com/office/powerpoint/2010/main" val="1992494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14/120</a:t>
            </a:r>
          </a:p>
        </p:txBody>
      </p:sp>
    </p:spTree>
    <p:extLst>
      <p:ext uri="{BB962C8B-B14F-4D97-AF65-F5344CB8AC3E}">
        <p14:creationId xmlns:p14="http://schemas.microsoft.com/office/powerpoint/2010/main" val="1848986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15/120</a:t>
            </a:r>
          </a:p>
        </p:txBody>
      </p:sp>
    </p:spTree>
    <p:extLst>
      <p:ext uri="{BB962C8B-B14F-4D97-AF65-F5344CB8AC3E}">
        <p14:creationId xmlns:p14="http://schemas.microsoft.com/office/powerpoint/2010/main" val="1784891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16/120</a:t>
            </a:r>
          </a:p>
        </p:txBody>
      </p:sp>
    </p:spTree>
    <p:extLst>
      <p:ext uri="{BB962C8B-B14F-4D97-AF65-F5344CB8AC3E}">
        <p14:creationId xmlns:p14="http://schemas.microsoft.com/office/powerpoint/2010/main" val="1020700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17/120</a:t>
            </a:r>
          </a:p>
        </p:txBody>
      </p:sp>
    </p:spTree>
    <p:extLst>
      <p:ext uri="{BB962C8B-B14F-4D97-AF65-F5344CB8AC3E}">
        <p14:creationId xmlns:p14="http://schemas.microsoft.com/office/powerpoint/2010/main" val="2405443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8440" y="0"/>
            <a:ext cx="541512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18/120</a:t>
            </a:r>
          </a:p>
        </p:txBody>
      </p:sp>
    </p:spTree>
    <p:extLst>
      <p:ext uri="{BB962C8B-B14F-4D97-AF65-F5344CB8AC3E}">
        <p14:creationId xmlns:p14="http://schemas.microsoft.com/office/powerpoint/2010/main" val="1251274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19/120</a:t>
            </a:r>
          </a:p>
        </p:txBody>
      </p:sp>
    </p:spTree>
    <p:extLst>
      <p:ext uri="{BB962C8B-B14F-4D97-AF65-F5344CB8AC3E}">
        <p14:creationId xmlns:p14="http://schemas.microsoft.com/office/powerpoint/2010/main" val="2702873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20/120</a:t>
            </a:r>
          </a:p>
        </p:txBody>
      </p:sp>
    </p:spTree>
    <p:extLst>
      <p:ext uri="{BB962C8B-B14F-4D97-AF65-F5344CB8AC3E}">
        <p14:creationId xmlns:p14="http://schemas.microsoft.com/office/powerpoint/2010/main" val="1445156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21/120</a:t>
            </a:r>
          </a:p>
        </p:txBody>
      </p:sp>
    </p:spTree>
    <p:extLst>
      <p:ext uri="{BB962C8B-B14F-4D97-AF65-F5344CB8AC3E}">
        <p14:creationId xmlns:p14="http://schemas.microsoft.com/office/powerpoint/2010/main" val="3122223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22/120</a:t>
            </a:r>
          </a:p>
        </p:txBody>
      </p:sp>
    </p:spTree>
    <p:extLst>
      <p:ext uri="{BB962C8B-B14F-4D97-AF65-F5344CB8AC3E}">
        <p14:creationId xmlns:p14="http://schemas.microsoft.com/office/powerpoint/2010/main" val="2018186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23/120</a:t>
            </a:r>
          </a:p>
        </p:txBody>
      </p:sp>
    </p:spTree>
    <p:extLst>
      <p:ext uri="{BB962C8B-B14F-4D97-AF65-F5344CB8AC3E}">
        <p14:creationId xmlns:p14="http://schemas.microsoft.com/office/powerpoint/2010/main" val="525468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3728" y="0"/>
            <a:ext cx="4084544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24/120</a:t>
            </a:r>
          </a:p>
        </p:txBody>
      </p:sp>
    </p:spTree>
    <p:extLst>
      <p:ext uri="{BB962C8B-B14F-4D97-AF65-F5344CB8AC3E}">
        <p14:creationId xmlns:p14="http://schemas.microsoft.com/office/powerpoint/2010/main" val="763712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25/120</a:t>
            </a:r>
          </a:p>
        </p:txBody>
      </p:sp>
    </p:spTree>
    <p:extLst>
      <p:ext uri="{BB962C8B-B14F-4D97-AF65-F5344CB8AC3E}">
        <p14:creationId xmlns:p14="http://schemas.microsoft.com/office/powerpoint/2010/main" val="333141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26/120</a:t>
            </a:r>
          </a:p>
        </p:txBody>
      </p:sp>
    </p:spTree>
    <p:extLst>
      <p:ext uri="{BB962C8B-B14F-4D97-AF65-F5344CB8AC3E}">
        <p14:creationId xmlns:p14="http://schemas.microsoft.com/office/powerpoint/2010/main" val="472387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27/120</a:t>
            </a:r>
          </a:p>
        </p:txBody>
      </p:sp>
    </p:spTree>
    <p:extLst>
      <p:ext uri="{BB962C8B-B14F-4D97-AF65-F5344CB8AC3E}">
        <p14:creationId xmlns:p14="http://schemas.microsoft.com/office/powerpoint/2010/main" val="166248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28/120</a:t>
            </a:r>
          </a:p>
        </p:txBody>
      </p:sp>
    </p:spTree>
    <p:extLst>
      <p:ext uri="{BB962C8B-B14F-4D97-AF65-F5344CB8AC3E}">
        <p14:creationId xmlns:p14="http://schemas.microsoft.com/office/powerpoint/2010/main" val="3068459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29/120</a:t>
            </a:r>
          </a:p>
        </p:txBody>
      </p:sp>
    </p:spTree>
    <p:extLst>
      <p:ext uri="{BB962C8B-B14F-4D97-AF65-F5344CB8AC3E}">
        <p14:creationId xmlns:p14="http://schemas.microsoft.com/office/powerpoint/2010/main" val="933588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30/120</a:t>
            </a:r>
          </a:p>
        </p:txBody>
      </p:sp>
    </p:spTree>
    <p:extLst>
      <p:ext uri="{BB962C8B-B14F-4D97-AF65-F5344CB8AC3E}">
        <p14:creationId xmlns:p14="http://schemas.microsoft.com/office/powerpoint/2010/main" val="1140965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31/120</a:t>
            </a:r>
          </a:p>
        </p:txBody>
      </p:sp>
    </p:spTree>
    <p:extLst>
      <p:ext uri="{BB962C8B-B14F-4D97-AF65-F5344CB8AC3E}">
        <p14:creationId xmlns:p14="http://schemas.microsoft.com/office/powerpoint/2010/main" val="1067108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32/120</a:t>
            </a:r>
          </a:p>
        </p:txBody>
      </p:sp>
    </p:spTree>
    <p:extLst>
      <p:ext uri="{BB962C8B-B14F-4D97-AF65-F5344CB8AC3E}">
        <p14:creationId xmlns:p14="http://schemas.microsoft.com/office/powerpoint/2010/main" val="2981350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33/120</a:t>
            </a:r>
          </a:p>
        </p:txBody>
      </p:sp>
    </p:spTree>
    <p:extLst>
      <p:ext uri="{BB962C8B-B14F-4D97-AF65-F5344CB8AC3E}">
        <p14:creationId xmlns:p14="http://schemas.microsoft.com/office/powerpoint/2010/main" val="537941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34/120</a:t>
            </a:r>
          </a:p>
        </p:txBody>
      </p:sp>
    </p:spTree>
    <p:extLst>
      <p:ext uri="{BB962C8B-B14F-4D97-AF65-F5344CB8AC3E}">
        <p14:creationId xmlns:p14="http://schemas.microsoft.com/office/powerpoint/2010/main" val="2706692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35/120</a:t>
            </a:r>
          </a:p>
        </p:txBody>
      </p:sp>
    </p:spTree>
    <p:extLst>
      <p:ext uri="{BB962C8B-B14F-4D97-AF65-F5344CB8AC3E}">
        <p14:creationId xmlns:p14="http://schemas.microsoft.com/office/powerpoint/2010/main" val="3829476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36/120</a:t>
            </a:r>
          </a:p>
        </p:txBody>
      </p:sp>
    </p:spTree>
    <p:extLst>
      <p:ext uri="{BB962C8B-B14F-4D97-AF65-F5344CB8AC3E}">
        <p14:creationId xmlns:p14="http://schemas.microsoft.com/office/powerpoint/2010/main" val="2652554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37/120</a:t>
            </a:r>
          </a:p>
        </p:txBody>
      </p:sp>
    </p:spTree>
    <p:extLst>
      <p:ext uri="{BB962C8B-B14F-4D97-AF65-F5344CB8AC3E}">
        <p14:creationId xmlns:p14="http://schemas.microsoft.com/office/powerpoint/2010/main" val="2688195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38/120</a:t>
            </a:r>
          </a:p>
        </p:txBody>
      </p:sp>
    </p:spTree>
    <p:extLst>
      <p:ext uri="{BB962C8B-B14F-4D97-AF65-F5344CB8AC3E}">
        <p14:creationId xmlns:p14="http://schemas.microsoft.com/office/powerpoint/2010/main" val="3249003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39/120</a:t>
            </a:r>
          </a:p>
        </p:txBody>
      </p:sp>
    </p:spTree>
    <p:extLst>
      <p:ext uri="{BB962C8B-B14F-4D97-AF65-F5344CB8AC3E}">
        <p14:creationId xmlns:p14="http://schemas.microsoft.com/office/powerpoint/2010/main" val="2718322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40/120</a:t>
            </a:r>
          </a:p>
        </p:txBody>
      </p:sp>
    </p:spTree>
    <p:extLst>
      <p:ext uri="{BB962C8B-B14F-4D97-AF65-F5344CB8AC3E}">
        <p14:creationId xmlns:p14="http://schemas.microsoft.com/office/powerpoint/2010/main" val="3201967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41/120</a:t>
            </a:r>
          </a:p>
        </p:txBody>
      </p:sp>
    </p:spTree>
    <p:extLst>
      <p:ext uri="{BB962C8B-B14F-4D97-AF65-F5344CB8AC3E}">
        <p14:creationId xmlns:p14="http://schemas.microsoft.com/office/powerpoint/2010/main" val="1166362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42/120</a:t>
            </a:r>
          </a:p>
        </p:txBody>
      </p:sp>
    </p:spTree>
    <p:extLst>
      <p:ext uri="{BB962C8B-B14F-4D97-AF65-F5344CB8AC3E}">
        <p14:creationId xmlns:p14="http://schemas.microsoft.com/office/powerpoint/2010/main" val="161646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43/120</a:t>
            </a:r>
          </a:p>
        </p:txBody>
      </p:sp>
    </p:spTree>
    <p:extLst>
      <p:ext uri="{BB962C8B-B14F-4D97-AF65-F5344CB8AC3E}">
        <p14:creationId xmlns:p14="http://schemas.microsoft.com/office/powerpoint/2010/main" val="4142368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44/120</a:t>
            </a:r>
          </a:p>
        </p:txBody>
      </p:sp>
    </p:spTree>
    <p:extLst>
      <p:ext uri="{BB962C8B-B14F-4D97-AF65-F5344CB8AC3E}">
        <p14:creationId xmlns:p14="http://schemas.microsoft.com/office/powerpoint/2010/main" val="4040465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6530" y="0"/>
            <a:ext cx="4078941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45/120</a:t>
            </a:r>
          </a:p>
        </p:txBody>
      </p:sp>
    </p:spTree>
    <p:extLst>
      <p:ext uri="{BB962C8B-B14F-4D97-AF65-F5344CB8AC3E}">
        <p14:creationId xmlns:p14="http://schemas.microsoft.com/office/powerpoint/2010/main" val="1325850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4473" y="0"/>
            <a:ext cx="4463053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46/120</a:t>
            </a:r>
          </a:p>
        </p:txBody>
      </p:sp>
    </p:spTree>
    <p:extLst>
      <p:ext uri="{BB962C8B-B14F-4D97-AF65-F5344CB8AC3E}">
        <p14:creationId xmlns:p14="http://schemas.microsoft.com/office/powerpoint/2010/main" val="1404380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47/120</a:t>
            </a:r>
          </a:p>
        </p:txBody>
      </p:sp>
    </p:spTree>
    <p:extLst>
      <p:ext uri="{BB962C8B-B14F-4D97-AF65-F5344CB8AC3E}">
        <p14:creationId xmlns:p14="http://schemas.microsoft.com/office/powerpoint/2010/main" val="4231912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48/120</a:t>
            </a:r>
          </a:p>
        </p:txBody>
      </p:sp>
    </p:spTree>
    <p:extLst>
      <p:ext uri="{BB962C8B-B14F-4D97-AF65-F5344CB8AC3E}">
        <p14:creationId xmlns:p14="http://schemas.microsoft.com/office/powerpoint/2010/main" val="160297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8588" y="0"/>
            <a:ext cx="3854824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49/120</a:t>
            </a:r>
          </a:p>
        </p:txBody>
      </p:sp>
    </p:spTree>
    <p:extLst>
      <p:ext uri="{BB962C8B-B14F-4D97-AF65-F5344CB8AC3E}">
        <p14:creationId xmlns:p14="http://schemas.microsoft.com/office/powerpoint/2010/main" val="1975907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50/120</a:t>
            </a:r>
          </a:p>
        </p:txBody>
      </p:sp>
    </p:spTree>
    <p:extLst>
      <p:ext uri="{BB962C8B-B14F-4D97-AF65-F5344CB8AC3E}">
        <p14:creationId xmlns:p14="http://schemas.microsoft.com/office/powerpoint/2010/main" val="1449437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51/120</a:t>
            </a:r>
          </a:p>
        </p:txBody>
      </p:sp>
    </p:spTree>
    <p:extLst>
      <p:ext uri="{BB962C8B-B14F-4D97-AF65-F5344CB8AC3E}">
        <p14:creationId xmlns:p14="http://schemas.microsoft.com/office/powerpoint/2010/main" val="3027730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52/120</a:t>
            </a:r>
          </a:p>
        </p:txBody>
      </p:sp>
    </p:spTree>
    <p:extLst>
      <p:ext uri="{BB962C8B-B14F-4D97-AF65-F5344CB8AC3E}">
        <p14:creationId xmlns:p14="http://schemas.microsoft.com/office/powerpoint/2010/main" val="129228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3728" y="0"/>
            <a:ext cx="4084544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53/120</a:t>
            </a:r>
          </a:p>
        </p:txBody>
      </p:sp>
    </p:spTree>
    <p:extLst>
      <p:ext uri="{BB962C8B-B14F-4D97-AF65-F5344CB8AC3E}">
        <p14:creationId xmlns:p14="http://schemas.microsoft.com/office/powerpoint/2010/main" val="2723856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54/120</a:t>
            </a:r>
          </a:p>
        </p:txBody>
      </p:sp>
    </p:spTree>
    <p:extLst>
      <p:ext uri="{BB962C8B-B14F-4D97-AF65-F5344CB8AC3E}">
        <p14:creationId xmlns:p14="http://schemas.microsoft.com/office/powerpoint/2010/main" val="2042188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55/120</a:t>
            </a:r>
          </a:p>
        </p:txBody>
      </p:sp>
    </p:spTree>
    <p:extLst>
      <p:ext uri="{BB962C8B-B14F-4D97-AF65-F5344CB8AC3E}">
        <p14:creationId xmlns:p14="http://schemas.microsoft.com/office/powerpoint/2010/main" val="3948611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56/120</a:t>
            </a:r>
          </a:p>
        </p:txBody>
      </p:sp>
    </p:spTree>
    <p:extLst>
      <p:ext uri="{BB962C8B-B14F-4D97-AF65-F5344CB8AC3E}">
        <p14:creationId xmlns:p14="http://schemas.microsoft.com/office/powerpoint/2010/main" val="2470630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57/120</a:t>
            </a:r>
          </a:p>
        </p:txBody>
      </p:sp>
    </p:spTree>
    <p:extLst>
      <p:ext uri="{BB962C8B-B14F-4D97-AF65-F5344CB8AC3E}">
        <p14:creationId xmlns:p14="http://schemas.microsoft.com/office/powerpoint/2010/main" val="20904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58/120</a:t>
            </a:r>
          </a:p>
        </p:txBody>
      </p:sp>
    </p:spTree>
    <p:extLst>
      <p:ext uri="{BB962C8B-B14F-4D97-AF65-F5344CB8AC3E}">
        <p14:creationId xmlns:p14="http://schemas.microsoft.com/office/powerpoint/2010/main" val="1189904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59/120</a:t>
            </a:r>
          </a:p>
        </p:txBody>
      </p:sp>
    </p:spTree>
    <p:extLst>
      <p:ext uri="{BB962C8B-B14F-4D97-AF65-F5344CB8AC3E}">
        <p14:creationId xmlns:p14="http://schemas.microsoft.com/office/powerpoint/2010/main" val="3129700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60/120</a:t>
            </a:r>
          </a:p>
        </p:txBody>
      </p:sp>
    </p:spTree>
    <p:extLst>
      <p:ext uri="{BB962C8B-B14F-4D97-AF65-F5344CB8AC3E}">
        <p14:creationId xmlns:p14="http://schemas.microsoft.com/office/powerpoint/2010/main" val="3899539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61/120</a:t>
            </a:r>
          </a:p>
        </p:txBody>
      </p:sp>
    </p:spTree>
    <p:extLst>
      <p:ext uri="{BB962C8B-B14F-4D97-AF65-F5344CB8AC3E}">
        <p14:creationId xmlns:p14="http://schemas.microsoft.com/office/powerpoint/2010/main" val="989465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62/120</a:t>
            </a:r>
          </a:p>
        </p:txBody>
      </p:sp>
    </p:spTree>
    <p:extLst>
      <p:ext uri="{BB962C8B-B14F-4D97-AF65-F5344CB8AC3E}">
        <p14:creationId xmlns:p14="http://schemas.microsoft.com/office/powerpoint/2010/main" val="4275642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63/120</a:t>
            </a:r>
          </a:p>
        </p:txBody>
      </p:sp>
    </p:spTree>
    <p:extLst>
      <p:ext uri="{BB962C8B-B14F-4D97-AF65-F5344CB8AC3E}">
        <p14:creationId xmlns:p14="http://schemas.microsoft.com/office/powerpoint/2010/main" val="1788433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64/120</a:t>
            </a:r>
          </a:p>
        </p:txBody>
      </p:sp>
    </p:spTree>
    <p:extLst>
      <p:ext uri="{BB962C8B-B14F-4D97-AF65-F5344CB8AC3E}">
        <p14:creationId xmlns:p14="http://schemas.microsoft.com/office/powerpoint/2010/main" val="941052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65/120</a:t>
            </a:r>
          </a:p>
        </p:txBody>
      </p:sp>
    </p:spTree>
    <p:extLst>
      <p:ext uri="{BB962C8B-B14F-4D97-AF65-F5344CB8AC3E}">
        <p14:creationId xmlns:p14="http://schemas.microsoft.com/office/powerpoint/2010/main" val="3921309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66/120</a:t>
            </a:r>
          </a:p>
        </p:txBody>
      </p:sp>
    </p:spTree>
    <p:extLst>
      <p:ext uri="{BB962C8B-B14F-4D97-AF65-F5344CB8AC3E}">
        <p14:creationId xmlns:p14="http://schemas.microsoft.com/office/powerpoint/2010/main" val="2981742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67/120</a:t>
            </a:r>
          </a:p>
        </p:txBody>
      </p:sp>
    </p:spTree>
    <p:extLst>
      <p:ext uri="{BB962C8B-B14F-4D97-AF65-F5344CB8AC3E}">
        <p14:creationId xmlns:p14="http://schemas.microsoft.com/office/powerpoint/2010/main" val="2480876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68/120</a:t>
            </a:r>
          </a:p>
        </p:txBody>
      </p:sp>
    </p:spTree>
    <p:extLst>
      <p:ext uri="{BB962C8B-B14F-4D97-AF65-F5344CB8AC3E}">
        <p14:creationId xmlns:p14="http://schemas.microsoft.com/office/powerpoint/2010/main" val="661572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69/120</a:t>
            </a:r>
          </a:p>
        </p:txBody>
      </p:sp>
    </p:spTree>
    <p:extLst>
      <p:ext uri="{BB962C8B-B14F-4D97-AF65-F5344CB8AC3E}">
        <p14:creationId xmlns:p14="http://schemas.microsoft.com/office/powerpoint/2010/main" val="3510314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70/120</a:t>
            </a:r>
          </a:p>
        </p:txBody>
      </p:sp>
    </p:spTree>
    <p:extLst>
      <p:ext uri="{BB962C8B-B14F-4D97-AF65-F5344CB8AC3E}">
        <p14:creationId xmlns:p14="http://schemas.microsoft.com/office/powerpoint/2010/main" val="2177572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71/120</a:t>
            </a:r>
          </a:p>
        </p:txBody>
      </p:sp>
    </p:spTree>
    <p:extLst>
      <p:ext uri="{BB962C8B-B14F-4D97-AF65-F5344CB8AC3E}">
        <p14:creationId xmlns:p14="http://schemas.microsoft.com/office/powerpoint/2010/main" val="3356751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72/120</a:t>
            </a:r>
          </a:p>
        </p:txBody>
      </p:sp>
    </p:spTree>
    <p:extLst>
      <p:ext uri="{BB962C8B-B14F-4D97-AF65-F5344CB8AC3E}">
        <p14:creationId xmlns:p14="http://schemas.microsoft.com/office/powerpoint/2010/main" val="2976542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73/120</a:t>
            </a:r>
          </a:p>
        </p:txBody>
      </p:sp>
    </p:spTree>
    <p:extLst>
      <p:ext uri="{BB962C8B-B14F-4D97-AF65-F5344CB8AC3E}">
        <p14:creationId xmlns:p14="http://schemas.microsoft.com/office/powerpoint/2010/main" val="3443828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74/120</a:t>
            </a:r>
          </a:p>
        </p:txBody>
      </p:sp>
    </p:spTree>
    <p:extLst>
      <p:ext uri="{BB962C8B-B14F-4D97-AF65-F5344CB8AC3E}">
        <p14:creationId xmlns:p14="http://schemas.microsoft.com/office/powerpoint/2010/main" val="464120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75/120</a:t>
            </a:r>
          </a:p>
        </p:txBody>
      </p:sp>
    </p:spTree>
    <p:extLst>
      <p:ext uri="{BB962C8B-B14F-4D97-AF65-F5344CB8AC3E}">
        <p14:creationId xmlns:p14="http://schemas.microsoft.com/office/powerpoint/2010/main" val="3964021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76/120</a:t>
            </a:r>
          </a:p>
        </p:txBody>
      </p:sp>
    </p:spTree>
    <p:extLst>
      <p:ext uri="{BB962C8B-B14F-4D97-AF65-F5344CB8AC3E}">
        <p14:creationId xmlns:p14="http://schemas.microsoft.com/office/powerpoint/2010/main" val="3406044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0872" y="0"/>
            <a:ext cx="4850256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77/120</a:t>
            </a:r>
          </a:p>
        </p:txBody>
      </p:sp>
    </p:spTree>
    <p:extLst>
      <p:ext uri="{BB962C8B-B14F-4D97-AF65-F5344CB8AC3E}">
        <p14:creationId xmlns:p14="http://schemas.microsoft.com/office/powerpoint/2010/main" val="37009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78/120</a:t>
            </a:r>
          </a:p>
        </p:txBody>
      </p:sp>
    </p:spTree>
    <p:extLst>
      <p:ext uri="{BB962C8B-B14F-4D97-AF65-F5344CB8AC3E}">
        <p14:creationId xmlns:p14="http://schemas.microsoft.com/office/powerpoint/2010/main" val="3971433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79/120</a:t>
            </a:r>
          </a:p>
        </p:txBody>
      </p:sp>
    </p:spTree>
    <p:extLst>
      <p:ext uri="{BB962C8B-B14F-4D97-AF65-F5344CB8AC3E}">
        <p14:creationId xmlns:p14="http://schemas.microsoft.com/office/powerpoint/2010/main" val="1316896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80/120</a:t>
            </a:r>
          </a:p>
        </p:txBody>
      </p:sp>
    </p:spTree>
    <p:extLst>
      <p:ext uri="{BB962C8B-B14F-4D97-AF65-F5344CB8AC3E}">
        <p14:creationId xmlns:p14="http://schemas.microsoft.com/office/powerpoint/2010/main" val="1175405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81/120</a:t>
            </a:r>
          </a:p>
        </p:txBody>
      </p:sp>
    </p:spTree>
    <p:extLst>
      <p:ext uri="{BB962C8B-B14F-4D97-AF65-F5344CB8AC3E}">
        <p14:creationId xmlns:p14="http://schemas.microsoft.com/office/powerpoint/2010/main" val="1900529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6538" y="0"/>
            <a:ext cx="4438924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82/120</a:t>
            </a:r>
          </a:p>
        </p:txBody>
      </p:sp>
    </p:spTree>
    <p:extLst>
      <p:ext uri="{BB962C8B-B14F-4D97-AF65-F5344CB8AC3E}">
        <p14:creationId xmlns:p14="http://schemas.microsoft.com/office/powerpoint/2010/main" val="365727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83/120</a:t>
            </a:r>
          </a:p>
        </p:txBody>
      </p:sp>
    </p:spTree>
    <p:extLst>
      <p:ext uri="{BB962C8B-B14F-4D97-AF65-F5344CB8AC3E}">
        <p14:creationId xmlns:p14="http://schemas.microsoft.com/office/powerpoint/2010/main" val="3309704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84/120</a:t>
            </a:r>
          </a:p>
        </p:txBody>
      </p:sp>
    </p:spTree>
    <p:extLst>
      <p:ext uri="{BB962C8B-B14F-4D97-AF65-F5344CB8AC3E}">
        <p14:creationId xmlns:p14="http://schemas.microsoft.com/office/powerpoint/2010/main" val="3131627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85/120</a:t>
            </a:r>
          </a:p>
        </p:txBody>
      </p:sp>
    </p:spTree>
    <p:extLst>
      <p:ext uri="{BB962C8B-B14F-4D97-AF65-F5344CB8AC3E}">
        <p14:creationId xmlns:p14="http://schemas.microsoft.com/office/powerpoint/2010/main" val="1708149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86/120</a:t>
            </a:r>
          </a:p>
        </p:txBody>
      </p:sp>
    </p:spTree>
    <p:extLst>
      <p:ext uri="{BB962C8B-B14F-4D97-AF65-F5344CB8AC3E}">
        <p14:creationId xmlns:p14="http://schemas.microsoft.com/office/powerpoint/2010/main" val="687857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87/120</a:t>
            </a:r>
          </a:p>
        </p:txBody>
      </p:sp>
    </p:spTree>
    <p:extLst>
      <p:ext uri="{BB962C8B-B14F-4D97-AF65-F5344CB8AC3E}">
        <p14:creationId xmlns:p14="http://schemas.microsoft.com/office/powerpoint/2010/main" val="3049168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88/120</a:t>
            </a:r>
          </a:p>
        </p:txBody>
      </p:sp>
    </p:spTree>
    <p:extLst>
      <p:ext uri="{BB962C8B-B14F-4D97-AF65-F5344CB8AC3E}">
        <p14:creationId xmlns:p14="http://schemas.microsoft.com/office/powerpoint/2010/main" val="4266357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2970" y="0"/>
            <a:ext cx="544605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89/120</a:t>
            </a:r>
          </a:p>
        </p:txBody>
      </p:sp>
    </p:spTree>
    <p:extLst>
      <p:ext uri="{BB962C8B-B14F-4D97-AF65-F5344CB8AC3E}">
        <p14:creationId xmlns:p14="http://schemas.microsoft.com/office/powerpoint/2010/main" val="2518889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90/120</a:t>
            </a:r>
          </a:p>
        </p:txBody>
      </p:sp>
    </p:spTree>
    <p:extLst>
      <p:ext uri="{BB962C8B-B14F-4D97-AF65-F5344CB8AC3E}">
        <p14:creationId xmlns:p14="http://schemas.microsoft.com/office/powerpoint/2010/main" val="4053036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91/120</a:t>
            </a:r>
          </a:p>
        </p:txBody>
      </p:sp>
    </p:spTree>
    <p:extLst>
      <p:ext uri="{BB962C8B-B14F-4D97-AF65-F5344CB8AC3E}">
        <p14:creationId xmlns:p14="http://schemas.microsoft.com/office/powerpoint/2010/main" val="1048006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92/120</a:t>
            </a:r>
          </a:p>
        </p:txBody>
      </p:sp>
    </p:spTree>
    <p:extLst>
      <p:ext uri="{BB962C8B-B14F-4D97-AF65-F5344CB8AC3E}">
        <p14:creationId xmlns:p14="http://schemas.microsoft.com/office/powerpoint/2010/main" val="3997471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93/120</a:t>
            </a:r>
          </a:p>
        </p:txBody>
      </p:sp>
    </p:spTree>
    <p:extLst>
      <p:ext uri="{BB962C8B-B14F-4D97-AF65-F5344CB8AC3E}">
        <p14:creationId xmlns:p14="http://schemas.microsoft.com/office/powerpoint/2010/main" val="2474765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94/120</a:t>
            </a:r>
          </a:p>
        </p:txBody>
      </p:sp>
    </p:spTree>
    <p:extLst>
      <p:ext uri="{BB962C8B-B14F-4D97-AF65-F5344CB8AC3E}">
        <p14:creationId xmlns:p14="http://schemas.microsoft.com/office/powerpoint/2010/main" val="3238330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95/120</a:t>
            </a:r>
          </a:p>
        </p:txBody>
      </p:sp>
    </p:spTree>
    <p:extLst>
      <p:ext uri="{BB962C8B-B14F-4D97-AF65-F5344CB8AC3E}">
        <p14:creationId xmlns:p14="http://schemas.microsoft.com/office/powerpoint/2010/main" val="1889637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96/120</a:t>
            </a:r>
          </a:p>
        </p:txBody>
      </p:sp>
    </p:spTree>
    <p:extLst>
      <p:ext uri="{BB962C8B-B14F-4D97-AF65-F5344CB8AC3E}">
        <p14:creationId xmlns:p14="http://schemas.microsoft.com/office/powerpoint/2010/main" val="439311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97/120</a:t>
            </a:r>
          </a:p>
        </p:txBody>
      </p:sp>
    </p:spTree>
    <p:extLst>
      <p:ext uri="{BB962C8B-B14F-4D97-AF65-F5344CB8AC3E}">
        <p14:creationId xmlns:p14="http://schemas.microsoft.com/office/powerpoint/2010/main" val="308267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98/120</a:t>
            </a:r>
          </a:p>
        </p:txBody>
      </p:sp>
    </p:spTree>
    <p:extLst>
      <p:ext uri="{BB962C8B-B14F-4D97-AF65-F5344CB8AC3E}">
        <p14:creationId xmlns:p14="http://schemas.microsoft.com/office/powerpoint/2010/main" val="3457370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99/120</a:t>
            </a:r>
          </a:p>
        </p:txBody>
      </p:sp>
    </p:spTree>
    <p:extLst>
      <p:ext uri="{BB962C8B-B14F-4D97-AF65-F5344CB8AC3E}">
        <p14:creationId xmlns:p14="http://schemas.microsoft.com/office/powerpoint/2010/main" val="2241924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100/120</a:t>
            </a:r>
          </a:p>
        </p:txBody>
      </p:sp>
    </p:spTree>
    <p:extLst>
      <p:ext uri="{BB962C8B-B14F-4D97-AF65-F5344CB8AC3E}">
        <p14:creationId xmlns:p14="http://schemas.microsoft.com/office/powerpoint/2010/main" val="3194054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101/120</a:t>
            </a:r>
          </a:p>
        </p:txBody>
      </p:sp>
    </p:spTree>
    <p:extLst>
      <p:ext uri="{BB962C8B-B14F-4D97-AF65-F5344CB8AC3E}">
        <p14:creationId xmlns:p14="http://schemas.microsoft.com/office/powerpoint/2010/main" val="3268407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102/120</a:t>
            </a:r>
          </a:p>
        </p:txBody>
      </p:sp>
    </p:spTree>
    <p:extLst>
      <p:ext uri="{BB962C8B-B14F-4D97-AF65-F5344CB8AC3E}">
        <p14:creationId xmlns:p14="http://schemas.microsoft.com/office/powerpoint/2010/main" val="1651457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103/120</a:t>
            </a:r>
          </a:p>
        </p:txBody>
      </p:sp>
    </p:spTree>
    <p:extLst>
      <p:ext uri="{BB962C8B-B14F-4D97-AF65-F5344CB8AC3E}">
        <p14:creationId xmlns:p14="http://schemas.microsoft.com/office/powerpoint/2010/main" val="3207198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104/120</a:t>
            </a:r>
          </a:p>
        </p:txBody>
      </p:sp>
    </p:spTree>
    <p:extLst>
      <p:ext uri="{BB962C8B-B14F-4D97-AF65-F5344CB8AC3E}">
        <p14:creationId xmlns:p14="http://schemas.microsoft.com/office/powerpoint/2010/main" val="278039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105/120</a:t>
            </a:r>
          </a:p>
        </p:txBody>
      </p:sp>
    </p:spTree>
    <p:extLst>
      <p:ext uri="{BB962C8B-B14F-4D97-AF65-F5344CB8AC3E}">
        <p14:creationId xmlns:p14="http://schemas.microsoft.com/office/powerpoint/2010/main" val="3000953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106/120</a:t>
            </a:r>
          </a:p>
        </p:txBody>
      </p:sp>
    </p:spTree>
    <p:extLst>
      <p:ext uri="{BB962C8B-B14F-4D97-AF65-F5344CB8AC3E}">
        <p14:creationId xmlns:p14="http://schemas.microsoft.com/office/powerpoint/2010/main" val="3259031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107/120</a:t>
            </a:r>
          </a:p>
        </p:txBody>
      </p:sp>
    </p:spTree>
    <p:extLst>
      <p:ext uri="{BB962C8B-B14F-4D97-AF65-F5344CB8AC3E}">
        <p14:creationId xmlns:p14="http://schemas.microsoft.com/office/powerpoint/2010/main" val="16619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108/120</a:t>
            </a:r>
          </a:p>
        </p:txBody>
      </p:sp>
    </p:spTree>
    <p:extLst>
      <p:ext uri="{BB962C8B-B14F-4D97-AF65-F5344CB8AC3E}">
        <p14:creationId xmlns:p14="http://schemas.microsoft.com/office/powerpoint/2010/main" val="225886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109/120</a:t>
            </a:r>
          </a:p>
        </p:txBody>
      </p:sp>
    </p:spTree>
    <p:extLst>
      <p:ext uri="{BB962C8B-B14F-4D97-AF65-F5344CB8AC3E}">
        <p14:creationId xmlns:p14="http://schemas.microsoft.com/office/powerpoint/2010/main" val="4094709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110/120</a:t>
            </a:r>
          </a:p>
        </p:txBody>
      </p:sp>
    </p:spTree>
    <p:extLst>
      <p:ext uri="{BB962C8B-B14F-4D97-AF65-F5344CB8AC3E}">
        <p14:creationId xmlns:p14="http://schemas.microsoft.com/office/powerpoint/2010/main" val="1266687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111/120</a:t>
            </a:r>
          </a:p>
        </p:txBody>
      </p:sp>
    </p:spTree>
    <p:extLst>
      <p:ext uri="{BB962C8B-B14F-4D97-AF65-F5344CB8AC3E}">
        <p14:creationId xmlns:p14="http://schemas.microsoft.com/office/powerpoint/2010/main" val="236897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112/120</a:t>
            </a:r>
          </a:p>
        </p:txBody>
      </p:sp>
    </p:spTree>
    <p:extLst>
      <p:ext uri="{BB962C8B-B14F-4D97-AF65-F5344CB8AC3E}">
        <p14:creationId xmlns:p14="http://schemas.microsoft.com/office/powerpoint/2010/main" val="2874494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113/120</a:t>
            </a:r>
          </a:p>
        </p:txBody>
      </p:sp>
    </p:spTree>
    <p:extLst>
      <p:ext uri="{BB962C8B-B14F-4D97-AF65-F5344CB8AC3E}">
        <p14:creationId xmlns:p14="http://schemas.microsoft.com/office/powerpoint/2010/main" val="4268159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114/120</a:t>
            </a:r>
          </a:p>
        </p:txBody>
      </p:sp>
    </p:spTree>
    <p:extLst>
      <p:ext uri="{BB962C8B-B14F-4D97-AF65-F5344CB8AC3E}">
        <p14:creationId xmlns:p14="http://schemas.microsoft.com/office/powerpoint/2010/main" val="627373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115/120</a:t>
            </a:r>
          </a:p>
        </p:txBody>
      </p:sp>
    </p:spTree>
    <p:extLst>
      <p:ext uri="{BB962C8B-B14F-4D97-AF65-F5344CB8AC3E}">
        <p14:creationId xmlns:p14="http://schemas.microsoft.com/office/powerpoint/2010/main" val="1421472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116/120</a:t>
            </a:r>
          </a:p>
        </p:txBody>
      </p:sp>
    </p:spTree>
    <p:extLst>
      <p:ext uri="{BB962C8B-B14F-4D97-AF65-F5344CB8AC3E}">
        <p14:creationId xmlns:p14="http://schemas.microsoft.com/office/powerpoint/2010/main" val="298408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117/120</a:t>
            </a:r>
          </a:p>
        </p:txBody>
      </p:sp>
    </p:spTree>
    <p:extLst>
      <p:ext uri="{BB962C8B-B14F-4D97-AF65-F5344CB8AC3E}">
        <p14:creationId xmlns:p14="http://schemas.microsoft.com/office/powerpoint/2010/main" val="424935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118/120</a:t>
            </a:r>
          </a:p>
        </p:txBody>
      </p:sp>
    </p:spTree>
    <p:extLst>
      <p:ext uri="{BB962C8B-B14F-4D97-AF65-F5344CB8AC3E}">
        <p14:creationId xmlns:p14="http://schemas.microsoft.com/office/powerpoint/2010/main" val="4091439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119/120</a:t>
            </a:r>
          </a:p>
        </p:txBody>
      </p:sp>
    </p:spTree>
    <p:extLst>
      <p:ext uri="{BB962C8B-B14F-4D97-AF65-F5344CB8AC3E}">
        <p14:creationId xmlns:p14="http://schemas.microsoft.com/office/powerpoint/2010/main" val="119404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>
                <a:solidFill>
                  <a:srgbClr val="F8F8FF"/>
                </a:solidFill>
              </a:rPr>
              <a:t>120/120</a:t>
            </a:r>
          </a:p>
        </p:txBody>
      </p:sp>
    </p:spTree>
    <p:extLst>
      <p:ext uri="{BB962C8B-B14F-4D97-AF65-F5344CB8AC3E}">
        <p14:creationId xmlns:p14="http://schemas.microsoft.com/office/powerpoint/2010/main" val="287522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369</Words>
  <Application>Microsoft Office PowerPoint</Application>
  <PresentationFormat>Widescreen</PresentationFormat>
  <Paragraphs>361</Paragraphs>
  <Slides>121</Slides>
  <Notes>120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121</vt:i4>
      </vt:variant>
    </vt:vector>
  </HeadingPairs>
  <TitlesOfParts>
    <vt:vector size="12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UWO CSD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Rim Zakaria</dc:creator>
  <cp:lastModifiedBy>Rim Zakaria</cp:lastModifiedBy>
  <cp:revision>2</cp:revision>
  <dcterms:created xsi:type="dcterms:W3CDTF">2019-10-17T00:13:18Z</dcterms:created>
  <dcterms:modified xsi:type="dcterms:W3CDTF">2019-10-17T00:47:37Z</dcterms:modified>
</cp:coreProperties>
</file>