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media/image62.jpg" ContentType="image/unknown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2"/>
  </p:notesMasterIdLst>
  <p:sldIdLst>
    <p:sldId id="375" r:id="rId2"/>
    <p:sldId id="374" r:id="rId3"/>
    <p:sldId id="373" r:id="rId4"/>
    <p:sldId id="372" r:id="rId5"/>
    <p:sldId id="371" r:id="rId6"/>
    <p:sldId id="370" r:id="rId7"/>
    <p:sldId id="369" r:id="rId8"/>
    <p:sldId id="368" r:id="rId9"/>
    <p:sldId id="367" r:id="rId10"/>
    <p:sldId id="366" r:id="rId11"/>
    <p:sldId id="365" r:id="rId12"/>
    <p:sldId id="364" r:id="rId13"/>
    <p:sldId id="363" r:id="rId14"/>
    <p:sldId id="362" r:id="rId15"/>
    <p:sldId id="361" r:id="rId16"/>
    <p:sldId id="360" r:id="rId17"/>
    <p:sldId id="359" r:id="rId18"/>
    <p:sldId id="358" r:id="rId19"/>
    <p:sldId id="357" r:id="rId20"/>
    <p:sldId id="356" r:id="rId21"/>
    <p:sldId id="355" r:id="rId22"/>
    <p:sldId id="354" r:id="rId23"/>
    <p:sldId id="353" r:id="rId24"/>
    <p:sldId id="352" r:id="rId25"/>
    <p:sldId id="351" r:id="rId26"/>
    <p:sldId id="350" r:id="rId27"/>
    <p:sldId id="349" r:id="rId28"/>
    <p:sldId id="348" r:id="rId29"/>
    <p:sldId id="347" r:id="rId30"/>
    <p:sldId id="346" r:id="rId31"/>
    <p:sldId id="345" r:id="rId32"/>
    <p:sldId id="344" r:id="rId33"/>
    <p:sldId id="343" r:id="rId34"/>
    <p:sldId id="342" r:id="rId35"/>
    <p:sldId id="341" r:id="rId36"/>
    <p:sldId id="340" r:id="rId37"/>
    <p:sldId id="339" r:id="rId38"/>
    <p:sldId id="338" r:id="rId39"/>
    <p:sldId id="337" r:id="rId40"/>
    <p:sldId id="336" r:id="rId41"/>
    <p:sldId id="335" r:id="rId42"/>
    <p:sldId id="334" r:id="rId43"/>
    <p:sldId id="333" r:id="rId44"/>
    <p:sldId id="332" r:id="rId45"/>
    <p:sldId id="331" r:id="rId46"/>
    <p:sldId id="330" r:id="rId47"/>
    <p:sldId id="329" r:id="rId48"/>
    <p:sldId id="328" r:id="rId49"/>
    <p:sldId id="327" r:id="rId50"/>
    <p:sldId id="326" r:id="rId51"/>
    <p:sldId id="325" r:id="rId52"/>
    <p:sldId id="324" r:id="rId53"/>
    <p:sldId id="323" r:id="rId54"/>
    <p:sldId id="322" r:id="rId55"/>
    <p:sldId id="321" r:id="rId56"/>
    <p:sldId id="320" r:id="rId57"/>
    <p:sldId id="319" r:id="rId58"/>
    <p:sldId id="318" r:id="rId59"/>
    <p:sldId id="317" r:id="rId60"/>
    <p:sldId id="316" r:id="rId61"/>
    <p:sldId id="315" r:id="rId62"/>
    <p:sldId id="314" r:id="rId63"/>
    <p:sldId id="313" r:id="rId64"/>
    <p:sldId id="312" r:id="rId65"/>
    <p:sldId id="311" r:id="rId66"/>
    <p:sldId id="310" r:id="rId67"/>
    <p:sldId id="309" r:id="rId68"/>
    <p:sldId id="308" r:id="rId69"/>
    <p:sldId id="307" r:id="rId70"/>
    <p:sldId id="306" r:id="rId71"/>
    <p:sldId id="305" r:id="rId72"/>
    <p:sldId id="304" r:id="rId73"/>
    <p:sldId id="303" r:id="rId74"/>
    <p:sldId id="302" r:id="rId75"/>
    <p:sldId id="301" r:id="rId76"/>
    <p:sldId id="300" r:id="rId77"/>
    <p:sldId id="299" r:id="rId78"/>
    <p:sldId id="298" r:id="rId79"/>
    <p:sldId id="297" r:id="rId80"/>
    <p:sldId id="296" r:id="rId81"/>
    <p:sldId id="295" r:id="rId82"/>
    <p:sldId id="294" r:id="rId83"/>
    <p:sldId id="293" r:id="rId84"/>
    <p:sldId id="292" r:id="rId85"/>
    <p:sldId id="291" r:id="rId86"/>
    <p:sldId id="290" r:id="rId87"/>
    <p:sldId id="289" r:id="rId88"/>
    <p:sldId id="288" r:id="rId89"/>
    <p:sldId id="287" r:id="rId90"/>
    <p:sldId id="286" r:id="rId91"/>
    <p:sldId id="285" r:id="rId92"/>
    <p:sldId id="284" r:id="rId93"/>
    <p:sldId id="283" r:id="rId94"/>
    <p:sldId id="282" r:id="rId95"/>
    <p:sldId id="281" r:id="rId96"/>
    <p:sldId id="280" r:id="rId97"/>
    <p:sldId id="279" r:id="rId98"/>
    <p:sldId id="278" r:id="rId99"/>
    <p:sldId id="277" r:id="rId100"/>
    <p:sldId id="276" r:id="rId101"/>
    <p:sldId id="275" r:id="rId102"/>
    <p:sldId id="274" r:id="rId103"/>
    <p:sldId id="273" r:id="rId104"/>
    <p:sldId id="272" r:id="rId105"/>
    <p:sldId id="271" r:id="rId106"/>
    <p:sldId id="270" r:id="rId107"/>
    <p:sldId id="269" r:id="rId108"/>
    <p:sldId id="268" r:id="rId109"/>
    <p:sldId id="267" r:id="rId110"/>
    <p:sldId id="266" r:id="rId111"/>
    <p:sldId id="265" r:id="rId112"/>
    <p:sldId id="264" r:id="rId113"/>
    <p:sldId id="263" r:id="rId114"/>
    <p:sldId id="262" r:id="rId115"/>
    <p:sldId id="261" r:id="rId116"/>
    <p:sldId id="260" r:id="rId117"/>
    <p:sldId id="259" r:id="rId118"/>
    <p:sldId id="258" r:id="rId119"/>
    <p:sldId id="257" r:id="rId120"/>
    <p:sldId id="256" r:id="rId121"/>
  </p:sldIdLst>
  <p:sldSz cx="12192000" cy="6858000"/>
  <p:notesSz cx="6858000" cy="9144000"/>
  <p:embeddedFontLst>
    <p:embeddedFont>
      <p:font typeface="Calibri" panose="020F0502020204030204" pitchFamily="34" charset="0"/>
      <p:regular r:id="rId123"/>
      <p:bold r:id="rId124"/>
      <p:italic r:id="rId125"/>
      <p:boldItalic r:id="rId1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font" Target="fonts/font1.fntdata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font" Target="fonts/font2.fntdata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font" Target="fonts/font3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69D81-FBEC-4DD1-95EF-FDAC2EDDCC70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8A140-F26E-49A3-A1F5-84AFACFE3DF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4413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zwei84_poster.jpg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6730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zwan892_poster.jpg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2888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zwan589_poster.jpg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4813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zrussel6_poster.jpg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3040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ywei337_poster.jpg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6823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ywan3882_poster.jpg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4056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ywan2747_poster.jpg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42219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ytang346_poster.jpg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2386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ytakami_poster.jpg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1231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ysun683_poster.jpg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60263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yshi453_poster.jpg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12617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xwan846_poster.jpg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52569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xsun284_poster.jpg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35543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xshi232_poster.jpg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60412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xshen87_poster.jpg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86166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vsrikuma_poster.jpg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5192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vsadorsk_poster.jpg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9413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tsacks_poster.jpg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19061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swei65_poster.jpg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17703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swan347_poster.jpg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95012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swan296_poster.jpg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78628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swagman5_poster.jpg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12843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svignes7_poster.jpg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95597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svarshos_poster.jpg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43402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sti_poster.jpg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82160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ssidh3_poster.jpg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76052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sshar375_poster.jpg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22772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sshaik55_poster.jpg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76291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sschmal_poster.jpg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41163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ssanmug3_poster.jpg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78872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srizvi65_poster.jpg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28849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rwatt25_poster.jpg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61442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rsun229_poster.jpg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9264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rsiroosi_poster.jpg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93436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rscully5_poster.jpg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98103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qwang589_poster.jpg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07869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pwang255_poster.jpg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761608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otahir3_poster.jpg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69660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nturco_poster.jpg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96940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ntraher_poster.jpg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918045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nsiddi9_poster.jpg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105591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nshah87_poster.jpg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04047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nsalat_poster.jpg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752715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nryan6_poster.jpg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48626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mwatso46_poster.jpg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663223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mumanama_poster.jpg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30982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mtubic_poster.jpg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165206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mtoyon_poster.jpg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429203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mtam84_poster.jpg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590590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msolom24_poster.jpg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069228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mshaik66_poster.jpg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092438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mscepano_poster.jpg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598313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mscantl2_poster.jpg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987940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msaqib3_poster.jpg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825013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msamara2_poster.jpg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228106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msadorsk_poster.jpg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477279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mrosset8_poster.jpg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909496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lwalsh44_poster.jpg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349428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lstein6_poster.jpg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889218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lscott86_poster.jpg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768524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lrodri26_poster.jpg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704258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kwebst27_poster.jpg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11256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kwang535_poster.jpg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169645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kshum25_poster.jpg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410427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jweller9_poster.jpg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993713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jundhad_poster.jpg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350161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jtoppin4_poster.jpg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761408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jtogeret_poster.jpg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03928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jteichm4_poster.jpg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061521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jswitz5_poster.jpg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536714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jsubel_poster.jpg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688593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jsolom24_poster.jpg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837900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jsing322_poster.jpg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964588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jshi292_poster.jpg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671906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jscoler2_poster.jpg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175433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jroman42_poster.jpg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066377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ispringe_poster.jpg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177560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isharm7_poster.jpg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153066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hwang969_poster.jpg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043248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hsun365_poster.jpg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008025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hshah54_poster.jpg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834144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hrishi_poster.jpg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864044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gwang269_poster.jpg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045476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ftian22_poster.jpg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702502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fsy_poster.jpg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962824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everhoev_poster.jpg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558365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esmeds_poster.jpg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75801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esacco_poster.jpg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4253484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erosenf3_poster.jpg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304531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dstrazze_poster.jpg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653278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dshahsav_poster.jpg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6937939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cwang696_poster.jpg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02403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cversace_poster.jpg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407309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cvercaut_poster.jpg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630054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cvaldez2_poster.jpg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384828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ctang334_poster.jpg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166381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cspieri_poster.jpg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6028939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csebben_poster.jpg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609718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cseal2_poster.jpg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869702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croysebb_poster.jpg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5158043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crodri47_poster.jpg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7681579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bsuen4_poster.jpg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4656388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bsoutar_poster.jpg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886107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bsawhne3_poster.jpg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5597654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awang333_poster.jpg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9240064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avilcin_poster.jpg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107774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avignes2_poster.jpg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846450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avarma23_poster.jpg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7083743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aulasmis_poster.jpg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1126725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atrusler_poster.jpg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0033648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athulman_poster.jpg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2344283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atheore_poster.jpg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8318552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atang254_poster.jpg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998237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aszeller_poster.jpg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7420177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asung8_poster.jpg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9941185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asultani_poster.jpg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1063095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asim8_poster.jpg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8002158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asheik45_poster.jpg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3394922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arizni_poster.jpg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4732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56C2-D675-41C1-B532-F3A61025B77E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754F-A82C-4D42-8C42-C25E3FB71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794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56C2-D675-41C1-B532-F3A61025B77E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754F-A82C-4D42-8C42-C25E3FB71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8633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56C2-D675-41C1-B532-F3A61025B77E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754F-A82C-4D42-8C42-C25E3FB71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3383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56C2-D675-41C1-B532-F3A61025B77E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754F-A82C-4D42-8C42-C25E3FB71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579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56C2-D675-41C1-B532-F3A61025B77E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754F-A82C-4D42-8C42-C25E3FB71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6939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56C2-D675-41C1-B532-F3A61025B77E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754F-A82C-4D42-8C42-C25E3FB71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73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56C2-D675-41C1-B532-F3A61025B77E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754F-A82C-4D42-8C42-C25E3FB71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7023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56C2-D675-41C1-B532-F3A61025B77E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754F-A82C-4D42-8C42-C25E3FB71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50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56C2-D675-41C1-B532-F3A61025B77E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754F-A82C-4D42-8C42-C25E3FB71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9161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56C2-D675-41C1-B532-F3A61025B77E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754F-A82C-4D42-8C42-C25E3FB71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7041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56C2-D675-41C1-B532-F3A61025B77E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754F-A82C-4D42-8C42-C25E3FB71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7774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A56C2-D675-41C1-B532-F3A61025B77E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9754F-A82C-4D42-8C42-C25E3FB7132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824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057400"/>
            <a:ext cx="8686800" cy="15696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4800" b="1">
                <a:solidFill>
                  <a:srgbClr val="EEE8AA"/>
                </a:solidFill>
                <a:effectLst>
                  <a:prstShdw prst="shdw14" dist="35921" dir="2700000">
                    <a:scrgbClr r="0" g="0" b="0">
                      <a:alpha val="43000"/>
                    </a:scrgbClr>
                  </a:prstShdw>
                </a:effectLst>
                <a:latin typeface="Arial" panose="020B0604020202020204" pitchFamily="34" charset="0"/>
              </a:rPr>
              <a:t>CS1033 Assignment 1 Slide Show (Group 5)</a:t>
            </a:r>
            <a:endParaRPr lang="en-CA" sz="4800" b="1">
              <a:solidFill>
                <a:srgbClr val="EEE8AA"/>
              </a:solidFill>
              <a:effectLst>
                <a:prstShdw prst="shdw14" dist="35921" dir="2700000">
                  <a:scrgbClr r="0" g="0" b="0">
                    <a:alpha val="43000"/>
                  </a:scrgbClr>
                </a:prst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54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1/119</a:t>
            </a:r>
          </a:p>
        </p:txBody>
      </p:sp>
    </p:spTree>
    <p:extLst>
      <p:ext uri="{BB962C8B-B14F-4D97-AF65-F5344CB8AC3E}">
        <p14:creationId xmlns:p14="http://schemas.microsoft.com/office/powerpoint/2010/main" val="412575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2/119</a:t>
            </a:r>
          </a:p>
        </p:txBody>
      </p:sp>
    </p:spTree>
    <p:extLst>
      <p:ext uri="{BB962C8B-B14F-4D97-AF65-F5344CB8AC3E}">
        <p14:creationId xmlns:p14="http://schemas.microsoft.com/office/powerpoint/2010/main" val="109853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3/119</a:t>
            </a:r>
          </a:p>
        </p:txBody>
      </p:sp>
    </p:spTree>
    <p:extLst>
      <p:ext uri="{BB962C8B-B14F-4D97-AF65-F5344CB8AC3E}">
        <p14:creationId xmlns:p14="http://schemas.microsoft.com/office/powerpoint/2010/main" val="38295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4/119</a:t>
            </a:r>
          </a:p>
        </p:txBody>
      </p:sp>
    </p:spTree>
    <p:extLst>
      <p:ext uri="{BB962C8B-B14F-4D97-AF65-F5344CB8AC3E}">
        <p14:creationId xmlns:p14="http://schemas.microsoft.com/office/powerpoint/2010/main" val="404660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5/119</a:t>
            </a:r>
          </a:p>
        </p:txBody>
      </p:sp>
    </p:spTree>
    <p:extLst>
      <p:ext uri="{BB962C8B-B14F-4D97-AF65-F5344CB8AC3E}">
        <p14:creationId xmlns:p14="http://schemas.microsoft.com/office/powerpoint/2010/main" val="40050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6/119</a:t>
            </a:r>
          </a:p>
        </p:txBody>
      </p:sp>
    </p:spTree>
    <p:extLst>
      <p:ext uri="{BB962C8B-B14F-4D97-AF65-F5344CB8AC3E}">
        <p14:creationId xmlns:p14="http://schemas.microsoft.com/office/powerpoint/2010/main" val="318070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7/119</a:t>
            </a:r>
          </a:p>
        </p:txBody>
      </p:sp>
    </p:spTree>
    <p:extLst>
      <p:ext uri="{BB962C8B-B14F-4D97-AF65-F5344CB8AC3E}">
        <p14:creationId xmlns:p14="http://schemas.microsoft.com/office/powerpoint/2010/main" val="153869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8/119</a:t>
            </a:r>
          </a:p>
        </p:txBody>
      </p:sp>
    </p:spTree>
    <p:extLst>
      <p:ext uri="{BB962C8B-B14F-4D97-AF65-F5344CB8AC3E}">
        <p14:creationId xmlns:p14="http://schemas.microsoft.com/office/powerpoint/2010/main" val="188041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9/119</a:t>
            </a:r>
          </a:p>
        </p:txBody>
      </p:sp>
    </p:spTree>
    <p:extLst>
      <p:ext uri="{BB962C8B-B14F-4D97-AF65-F5344CB8AC3E}">
        <p14:creationId xmlns:p14="http://schemas.microsoft.com/office/powerpoint/2010/main" val="302142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10/119</a:t>
            </a:r>
          </a:p>
        </p:txBody>
      </p:sp>
    </p:spTree>
    <p:extLst>
      <p:ext uri="{BB962C8B-B14F-4D97-AF65-F5344CB8AC3E}">
        <p14:creationId xmlns:p14="http://schemas.microsoft.com/office/powerpoint/2010/main" val="296618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11/119</a:t>
            </a:r>
          </a:p>
        </p:txBody>
      </p:sp>
    </p:spTree>
    <p:extLst>
      <p:ext uri="{BB962C8B-B14F-4D97-AF65-F5344CB8AC3E}">
        <p14:creationId xmlns:p14="http://schemas.microsoft.com/office/powerpoint/2010/main" val="123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12/119</a:t>
            </a:r>
          </a:p>
        </p:txBody>
      </p:sp>
    </p:spTree>
    <p:extLst>
      <p:ext uri="{BB962C8B-B14F-4D97-AF65-F5344CB8AC3E}">
        <p14:creationId xmlns:p14="http://schemas.microsoft.com/office/powerpoint/2010/main" val="38093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13/119</a:t>
            </a:r>
          </a:p>
        </p:txBody>
      </p:sp>
    </p:spTree>
    <p:extLst>
      <p:ext uri="{BB962C8B-B14F-4D97-AF65-F5344CB8AC3E}">
        <p14:creationId xmlns:p14="http://schemas.microsoft.com/office/powerpoint/2010/main" val="412489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14/119</a:t>
            </a:r>
          </a:p>
        </p:txBody>
      </p:sp>
    </p:spTree>
    <p:extLst>
      <p:ext uri="{BB962C8B-B14F-4D97-AF65-F5344CB8AC3E}">
        <p14:creationId xmlns:p14="http://schemas.microsoft.com/office/powerpoint/2010/main" val="222152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15/119</a:t>
            </a:r>
          </a:p>
        </p:txBody>
      </p:sp>
    </p:spTree>
    <p:extLst>
      <p:ext uri="{BB962C8B-B14F-4D97-AF65-F5344CB8AC3E}">
        <p14:creationId xmlns:p14="http://schemas.microsoft.com/office/powerpoint/2010/main" val="144395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16/119</a:t>
            </a:r>
          </a:p>
        </p:txBody>
      </p:sp>
    </p:spTree>
    <p:extLst>
      <p:ext uri="{BB962C8B-B14F-4D97-AF65-F5344CB8AC3E}">
        <p14:creationId xmlns:p14="http://schemas.microsoft.com/office/powerpoint/2010/main" val="358334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17/119</a:t>
            </a:r>
          </a:p>
        </p:txBody>
      </p:sp>
    </p:spTree>
    <p:extLst>
      <p:ext uri="{BB962C8B-B14F-4D97-AF65-F5344CB8AC3E}">
        <p14:creationId xmlns:p14="http://schemas.microsoft.com/office/powerpoint/2010/main" val="107223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18/119</a:t>
            </a:r>
          </a:p>
        </p:txBody>
      </p:sp>
    </p:spTree>
    <p:extLst>
      <p:ext uri="{BB962C8B-B14F-4D97-AF65-F5344CB8AC3E}">
        <p14:creationId xmlns:p14="http://schemas.microsoft.com/office/powerpoint/2010/main" val="340876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19/119</a:t>
            </a:r>
          </a:p>
        </p:txBody>
      </p:sp>
    </p:spTree>
    <p:extLst>
      <p:ext uri="{BB962C8B-B14F-4D97-AF65-F5344CB8AC3E}">
        <p14:creationId xmlns:p14="http://schemas.microsoft.com/office/powerpoint/2010/main" val="81734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20/119</a:t>
            </a:r>
          </a:p>
        </p:txBody>
      </p:sp>
    </p:spTree>
    <p:extLst>
      <p:ext uri="{BB962C8B-B14F-4D97-AF65-F5344CB8AC3E}">
        <p14:creationId xmlns:p14="http://schemas.microsoft.com/office/powerpoint/2010/main" val="241652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21/119</a:t>
            </a:r>
          </a:p>
        </p:txBody>
      </p:sp>
    </p:spTree>
    <p:extLst>
      <p:ext uri="{BB962C8B-B14F-4D97-AF65-F5344CB8AC3E}">
        <p14:creationId xmlns:p14="http://schemas.microsoft.com/office/powerpoint/2010/main" val="172392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22/119</a:t>
            </a:r>
          </a:p>
        </p:txBody>
      </p:sp>
    </p:spTree>
    <p:extLst>
      <p:ext uri="{BB962C8B-B14F-4D97-AF65-F5344CB8AC3E}">
        <p14:creationId xmlns:p14="http://schemas.microsoft.com/office/powerpoint/2010/main" val="364453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23/119</a:t>
            </a:r>
          </a:p>
        </p:txBody>
      </p:sp>
    </p:spTree>
    <p:extLst>
      <p:ext uri="{BB962C8B-B14F-4D97-AF65-F5344CB8AC3E}">
        <p14:creationId xmlns:p14="http://schemas.microsoft.com/office/powerpoint/2010/main" val="247129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24/119</a:t>
            </a:r>
          </a:p>
        </p:txBody>
      </p:sp>
    </p:spTree>
    <p:extLst>
      <p:ext uri="{BB962C8B-B14F-4D97-AF65-F5344CB8AC3E}">
        <p14:creationId xmlns:p14="http://schemas.microsoft.com/office/powerpoint/2010/main" val="221894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25/119</a:t>
            </a:r>
          </a:p>
        </p:txBody>
      </p:sp>
    </p:spTree>
    <p:extLst>
      <p:ext uri="{BB962C8B-B14F-4D97-AF65-F5344CB8AC3E}">
        <p14:creationId xmlns:p14="http://schemas.microsoft.com/office/powerpoint/2010/main" val="375858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26/119</a:t>
            </a:r>
          </a:p>
        </p:txBody>
      </p:sp>
    </p:spTree>
    <p:extLst>
      <p:ext uri="{BB962C8B-B14F-4D97-AF65-F5344CB8AC3E}">
        <p14:creationId xmlns:p14="http://schemas.microsoft.com/office/powerpoint/2010/main" val="263200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06" y="0"/>
            <a:ext cx="1159418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27/119</a:t>
            </a:r>
          </a:p>
        </p:txBody>
      </p:sp>
    </p:spTree>
    <p:extLst>
      <p:ext uri="{BB962C8B-B14F-4D97-AF65-F5344CB8AC3E}">
        <p14:creationId xmlns:p14="http://schemas.microsoft.com/office/powerpoint/2010/main" val="159058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28/119</a:t>
            </a:r>
          </a:p>
        </p:txBody>
      </p:sp>
    </p:spTree>
    <p:extLst>
      <p:ext uri="{BB962C8B-B14F-4D97-AF65-F5344CB8AC3E}">
        <p14:creationId xmlns:p14="http://schemas.microsoft.com/office/powerpoint/2010/main" val="315256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29/119</a:t>
            </a:r>
          </a:p>
        </p:txBody>
      </p:sp>
    </p:spTree>
    <p:extLst>
      <p:ext uri="{BB962C8B-B14F-4D97-AF65-F5344CB8AC3E}">
        <p14:creationId xmlns:p14="http://schemas.microsoft.com/office/powerpoint/2010/main" val="45718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30/119</a:t>
            </a:r>
          </a:p>
        </p:txBody>
      </p:sp>
    </p:spTree>
    <p:extLst>
      <p:ext uri="{BB962C8B-B14F-4D97-AF65-F5344CB8AC3E}">
        <p14:creationId xmlns:p14="http://schemas.microsoft.com/office/powerpoint/2010/main" val="137730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31/119</a:t>
            </a:r>
          </a:p>
        </p:txBody>
      </p:sp>
    </p:spTree>
    <p:extLst>
      <p:ext uri="{BB962C8B-B14F-4D97-AF65-F5344CB8AC3E}">
        <p14:creationId xmlns:p14="http://schemas.microsoft.com/office/powerpoint/2010/main" val="272976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32/119</a:t>
            </a:r>
          </a:p>
        </p:txBody>
      </p:sp>
    </p:spTree>
    <p:extLst>
      <p:ext uri="{BB962C8B-B14F-4D97-AF65-F5344CB8AC3E}">
        <p14:creationId xmlns:p14="http://schemas.microsoft.com/office/powerpoint/2010/main" val="340096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33/119</a:t>
            </a:r>
          </a:p>
        </p:txBody>
      </p:sp>
    </p:spTree>
    <p:extLst>
      <p:ext uri="{BB962C8B-B14F-4D97-AF65-F5344CB8AC3E}">
        <p14:creationId xmlns:p14="http://schemas.microsoft.com/office/powerpoint/2010/main" val="165990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34/119</a:t>
            </a:r>
          </a:p>
        </p:txBody>
      </p:sp>
    </p:spTree>
    <p:extLst>
      <p:ext uri="{BB962C8B-B14F-4D97-AF65-F5344CB8AC3E}">
        <p14:creationId xmlns:p14="http://schemas.microsoft.com/office/powerpoint/2010/main" val="230933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35/119</a:t>
            </a:r>
          </a:p>
        </p:txBody>
      </p:sp>
    </p:spTree>
    <p:extLst>
      <p:ext uri="{BB962C8B-B14F-4D97-AF65-F5344CB8AC3E}">
        <p14:creationId xmlns:p14="http://schemas.microsoft.com/office/powerpoint/2010/main" val="124192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36/119</a:t>
            </a:r>
          </a:p>
        </p:txBody>
      </p:sp>
    </p:spTree>
    <p:extLst>
      <p:ext uri="{BB962C8B-B14F-4D97-AF65-F5344CB8AC3E}">
        <p14:creationId xmlns:p14="http://schemas.microsoft.com/office/powerpoint/2010/main" val="66785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37/119</a:t>
            </a:r>
          </a:p>
        </p:txBody>
      </p:sp>
    </p:spTree>
    <p:extLst>
      <p:ext uri="{BB962C8B-B14F-4D97-AF65-F5344CB8AC3E}">
        <p14:creationId xmlns:p14="http://schemas.microsoft.com/office/powerpoint/2010/main" val="251889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38/119</a:t>
            </a:r>
          </a:p>
        </p:txBody>
      </p:sp>
    </p:spTree>
    <p:extLst>
      <p:ext uri="{BB962C8B-B14F-4D97-AF65-F5344CB8AC3E}">
        <p14:creationId xmlns:p14="http://schemas.microsoft.com/office/powerpoint/2010/main" val="68997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39/119</a:t>
            </a:r>
          </a:p>
        </p:txBody>
      </p:sp>
    </p:spTree>
    <p:extLst>
      <p:ext uri="{BB962C8B-B14F-4D97-AF65-F5344CB8AC3E}">
        <p14:creationId xmlns:p14="http://schemas.microsoft.com/office/powerpoint/2010/main" val="404638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40/119</a:t>
            </a:r>
          </a:p>
        </p:txBody>
      </p:sp>
    </p:spTree>
    <p:extLst>
      <p:ext uri="{BB962C8B-B14F-4D97-AF65-F5344CB8AC3E}">
        <p14:creationId xmlns:p14="http://schemas.microsoft.com/office/powerpoint/2010/main" val="220080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41/119</a:t>
            </a:r>
          </a:p>
        </p:txBody>
      </p:sp>
    </p:spTree>
    <p:extLst>
      <p:ext uri="{BB962C8B-B14F-4D97-AF65-F5344CB8AC3E}">
        <p14:creationId xmlns:p14="http://schemas.microsoft.com/office/powerpoint/2010/main" val="11358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42/119</a:t>
            </a:r>
          </a:p>
        </p:txBody>
      </p:sp>
    </p:spTree>
    <p:extLst>
      <p:ext uri="{BB962C8B-B14F-4D97-AF65-F5344CB8AC3E}">
        <p14:creationId xmlns:p14="http://schemas.microsoft.com/office/powerpoint/2010/main" val="94533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43/119</a:t>
            </a:r>
          </a:p>
        </p:txBody>
      </p:sp>
    </p:spTree>
    <p:extLst>
      <p:ext uri="{BB962C8B-B14F-4D97-AF65-F5344CB8AC3E}">
        <p14:creationId xmlns:p14="http://schemas.microsoft.com/office/powerpoint/2010/main" val="169013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44/119</a:t>
            </a:r>
          </a:p>
        </p:txBody>
      </p:sp>
    </p:spTree>
    <p:extLst>
      <p:ext uri="{BB962C8B-B14F-4D97-AF65-F5344CB8AC3E}">
        <p14:creationId xmlns:p14="http://schemas.microsoft.com/office/powerpoint/2010/main" val="208727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45/119</a:t>
            </a:r>
          </a:p>
        </p:txBody>
      </p:sp>
    </p:spTree>
    <p:extLst>
      <p:ext uri="{BB962C8B-B14F-4D97-AF65-F5344CB8AC3E}">
        <p14:creationId xmlns:p14="http://schemas.microsoft.com/office/powerpoint/2010/main" val="280701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936" y="0"/>
            <a:ext cx="5596128" cy="36210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46/119</a:t>
            </a:r>
          </a:p>
        </p:txBody>
      </p:sp>
    </p:spTree>
    <p:extLst>
      <p:ext uri="{BB962C8B-B14F-4D97-AF65-F5344CB8AC3E}">
        <p14:creationId xmlns:p14="http://schemas.microsoft.com/office/powerpoint/2010/main" val="325420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47/119</a:t>
            </a:r>
          </a:p>
        </p:txBody>
      </p:sp>
    </p:spTree>
    <p:extLst>
      <p:ext uri="{BB962C8B-B14F-4D97-AF65-F5344CB8AC3E}">
        <p14:creationId xmlns:p14="http://schemas.microsoft.com/office/powerpoint/2010/main" val="149855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838" y="0"/>
            <a:ext cx="442632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48/119</a:t>
            </a:r>
          </a:p>
        </p:txBody>
      </p:sp>
    </p:spTree>
    <p:extLst>
      <p:ext uri="{BB962C8B-B14F-4D97-AF65-F5344CB8AC3E}">
        <p14:creationId xmlns:p14="http://schemas.microsoft.com/office/powerpoint/2010/main" val="152908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49/119</a:t>
            </a:r>
          </a:p>
        </p:txBody>
      </p:sp>
    </p:spTree>
    <p:extLst>
      <p:ext uri="{BB962C8B-B14F-4D97-AF65-F5344CB8AC3E}">
        <p14:creationId xmlns:p14="http://schemas.microsoft.com/office/powerpoint/2010/main" val="151481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50/119</a:t>
            </a:r>
          </a:p>
        </p:txBody>
      </p:sp>
    </p:spTree>
    <p:extLst>
      <p:ext uri="{BB962C8B-B14F-4D97-AF65-F5344CB8AC3E}">
        <p14:creationId xmlns:p14="http://schemas.microsoft.com/office/powerpoint/2010/main" val="416747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51/119</a:t>
            </a:r>
          </a:p>
        </p:txBody>
      </p:sp>
    </p:spTree>
    <p:extLst>
      <p:ext uri="{BB962C8B-B14F-4D97-AF65-F5344CB8AC3E}">
        <p14:creationId xmlns:p14="http://schemas.microsoft.com/office/powerpoint/2010/main" val="246273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52/119</a:t>
            </a:r>
          </a:p>
        </p:txBody>
      </p:sp>
    </p:spTree>
    <p:extLst>
      <p:ext uri="{BB962C8B-B14F-4D97-AF65-F5344CB8AC3E}">
        <p14:creationId xmlns:p14="http://schemas.microsoft.com/office/powerpoint/2010/main" val="212634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53/119</a:t>
            </a:r>
          </a:p>
        </p:txBody>
      </p:sp>
    </p:spTree>
    <p:extLst>
      <p:ext uri="{BB962C8B-B14F-4D97-AF65-F5344CB8AC3E}">
        <p14:creationId xmlns:p14="http://schemas.microsoft.com/office/powerpoint/2010/main" val="5273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54/119</a:t>
            </a:r>
          </a:p>
        </p:txBody>
      </p:sp>
    </p:spTree>
    <p:extLst>
      <p:ext uri="{BB962C8B-B14F-4D97-AF65-F5344CB8AC3E}">
        <p14:creationId xmlns:p14="http://schemas.microsoft.com/office/powerpoint/2010/main" val="112260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55/119</a:t>
            </a:r>
          </a:p>
        </p:txBody>
      </p:sp>
    </p:spTree>
    <p:extLst>
      <p:ext uri="{BB962C8B-B14F-4D97-AF65-F5344CB8AC3E}">
        <p14:creationId xmlns:p14="http://schemas.microsoft.com/office/powerpoint/2010/main" val="56368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56/119</a:t>
            </a:r>
          </a:p>
        </p:txBody>
      </p:sp>
    </p:spTree>
    <p:extLst>
      <p:ext uri="{BB962C8B-B14F-4D97-AF65-F5344CB8AC3E}">
        <p14:creationId xmlns:p14="http://schemas.microsoft.com/office/powerpoint/2010/main" val="292809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57/119</a:t>
            </a:r>
          </a:p>
        </p:txBody>
      </p:sp>
    </p:spTree>
    <p:extLst>
      <p:ext uri="{BB962C8B-B14F-4D97-AF65-F5344CB8AC3E}">
        <p14:creationId xmlns:p14="http://schemas.microsoft.com/office/powerpoint/2010/main" val="295471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58/119</a:t>
            </a:r>
          </a:p>
        </p:txBody>
      </p:sp>
    </p:spTree>
    <p:extLst>
      <p:ext uri="{BB962C8B-B14F-4D97-AF65-F5344CB8AC3E}">
        <p14:creationId xmlns:p14="http://schemas.microsoft.com/office/powerpoint/2010/main" val="34254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426" y="0"/>
            <a:ext cx="3979147" cy="61495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59/119</a:t>
            </a:r>
          </a:p>
        </p:txBody>
      </p:sp>
    </p:spTree>
    <p:extLst>
      <p:ext uri="{BB962C8B-B14F-4D97-AF65-F5344CB8AC3E}">
        <p14:creationId xmlns:p14="http://schemas.microsoft.com/office/powerpoint/2010/main" val="404533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60/119</a:t>
            </a:r>
          </a:p>
        </p:txBody>
      </p:sp>
    </p:spTree>
    <p:extLst>
      <p:ext uri="{BB962C8B-B14F-4D97-AF65-F5344CB8AC3E}">
        <p14:creationId xmlns:p14="http://schemas.microsoft.com/office/powerpoint/2010/main" val="327449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0" y="0"/>
            <a:ext cx="952500" cy="95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61/119</a:t>
            </a:r>
          </a:p>
        </p:txBody>
      </p:sp>
    </p:spTree>
    <p:extLst>
      <p:ext uri="{BB962C8B-B14F-4D97-AF65-F5344CB8AC3E}">
        <p14:creationId xmlns:p14="http://schemas.microsoft.com/office/powerpoint/2010/main" val="38288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62/119</a:t>
            </a:r>
          </a:p>
        </p:txBody>
      </p:sp>
    </p:spTree>
    <p:extLst>
      <p:ext uri="{BB962C8B-B14F-4D97-AF65-F5344CB8AC3E}">
        <p14:creationId xmlns:p14="http://schemas.microsoft.com/office/powerpoint/2010/main" val="302013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63/119</a:t>
            </a:r>
          </a:p>
        </p:txBody>
      </p:sp>
    </p:spTree>
    <p:extLst>
      <p:ext uri="{BB962C8B-B14F-4D97-AF65-F5344CB8AC3E}">
        <p14:creationId xmlns:p14="http://schemas.microsoft.com/office/powerpoint/2010/main" val="219774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64/119</a:t>
            </a:r>
          </a:p>
        </p:txBody>
      </p:sp>
    </p:spTree>
    <p:extLst>
      <p:ext uri="{BB962C8B-B14F-4D97-AF65-F5344CB8AC3E}">
        <p14:creationId xmlns:p14="http://schemas.microsoft.com/office/powerpoint/2010/main" val="257958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65/119</a:t>
            </a:r>
          </a:p>
        </p:txBody>
      </p:sp>
    </p:spTree>
    <p:extLst>
      <p:ext uri="{BB962C8B-B14F-4D97-AF65-F5344CB8AC3E}">
        <p14:creationId xmlns:p14="http://schemas.microsoft.com/office/powerpoint/2010/main" val="89346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66/119</a:t>
            </a:r>
          </a:p>
        </p:txBody>
      </p:sp>
    </p:spTree>
    <p:extLst>
      <p:ext uri="{BB962C8B-B14F-4D97-AF65-F5344CB8AC3E}">
        <p14:creationId xmlns:p14="http://schemas.microsoft.com/office/powerpoint/2010/main" val="179603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3" y="0"/>
            <a:ext cx="443345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67/119</a:t>
            </a:r>
          </a:p>
        </p:txBody>
      </p:sp>
    </p:spTree>
    <p:extLst>
      <p:ext uri="{BB962C8B-B14F-4D97-AF65-F5344CB8AC3E}">
        <p14:creationId xmlns:p14="http://schemas.microsoft.com/office/powerpoint/2010/main" val="72792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68/119</a:t>
            </a:r>
          </a:p>
        </p:txBody>
      </p:sp>
    </p:spTree>
    <p:extLst>
      <p:ext uri="{BB962C8B-B14F-4D97-AF65-F5344CB8AC3E}">
        <p14:creationId xmlns:p14="http://schemas.microsoft.com/office/powerpoint/2010/main" val="360049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69/119</a:t>
            </a:r>
          </a:p>
        </p:txBody>
      </p:sp>
    </p:spTree>
    <p:extLst>
      <p:ext uri="{BB962C8B-B14F-4D97-AF65-F5344CB8AC3E}">
        <p14:creationId xmlns:p14="http://schemas.microsoft.com/office/powerpoint/2010/main" val="174776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70/119</a:t>
            </a:r>
          </a:p>
        </p:txBody>
      </p:sp>
    </p:spTree>
    <p:extLst>
      <p:ext uri="{BB962C8B-B14F-4D97-AF65-F5344CB8AC3E}">
        <p14:creationId xmlns:p14="http://schemas.microsoft.com/office/powerpoint/2010/main" val="356351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71/119</a:t>
            </a:r>
          </a:p>
        </p:txBody>
      </p:sp>
    </p:spTree>
    <p:extLst>
      <p:ext uri="{BB962C8B-B14F-4D97-AF65-F5344CB8AC3E}">
        <p14:creationId xmlns:p14="http://schemas.microsoft.com/office/powerpoint/2010/main" val="321657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72/119</a:t>
            </a:r>
          </a:p>
        </p:txBody>
      </p:sp>
    </p:spTree>
    <p:extLst>
      <p:ext uri="{BB962C8B-B14F-4D97-AF65-F5344CB8AC3E}">
        <p14:creationId xmlns:p14="http://schemas.microsoft.com/office/powerpoint/2010/main" val="369398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73/119</a:t>
            </a:r>
          </a:p>
        </p:txBody>
      </p:sp>
    </p:spTree>
    <p:extLst>
      <p:ext uri="{BB962C8B-B14F-4D97-AF65-F5344CB8AC3E}">
        <p14:creationId xmlns:p14="http://schemas.microsoft.com/office/powerpoint/2010/main" val="322217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74/119</a:t>
            </a:r>
          </a:p>
        </p:txBody>
      </p:sp>
    </p:spTree>
    <p:extLst>
      <p:ext uri="{BB962C8B-B14F-4D97-AF65-F5344CB8AC3E}">
        <p14:creationId xmlns:p14="http://schemas.microsoft.com/office/powerpoint/2010/main" val="216943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75/119</a:t>
            </a:r>
          </a:p>
        </p:txBody>
      </p:sp>
    </p:spTree>
    <p:extLst>
      <p:ext uri="{BB962C8B-B14F-4D97-AF65-F5344CB8AC3E}">
        <p14:creationId xmlns:p14="http://schemas.microsoft.com/office/powerpoint/2010/main" val="396294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76/119</a:t>
            </a:r>
          </a:p>
        </p:txBody>
      </p:sp>
    </p:spTree>
    <p:extLst>
      <p:ext uri="{BB962C8B-B14F-4D97-AF65-F5344CB8AC3E}">
        <p14:creationId xmlns:p14="http://schemas.microsoft.com/office/powerpoint/2010/main" val="200763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77/119</a:t>
            </a:r>
          </a:p>
        </p:txBody>
      </p:sp>
    </p:spTree>
    <p:extLst>
      <p:ext uri="{BB962C8B-B14F-4D97-AF65-F5344CB8AC3E}">
        <p14:creationId xmlns:p14="http://schemas.microsoft.com/office/powerpoint/2010/main" val="419334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78/119</a:t>
            </a:r>
          </a:p>
        </p:txBody>
      </p:sp>
    </p:spTree>
    <p:extLst>
      <p:ext uri="{BB962C8B-B14F-4D97-AF65-F5344CB8AC3E}">
        <p14:creationId xmlns:p14="http://schemas.microsoft.com/office/powerpoint/2010/main" val="186015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79/119</a:t>
            </a:r>
          </a:p>
        </p:txBody>
      </p:sp>
    </p:spTree>
    <p:extLst>
      <p:ext uri="{BB962C8B-B14F-4D97-AF65-F5344CB8AC3E}">
        <p14:creationId xmlns:p14="http://schemas.microsoft.com/office/powerpoint/2010/main" val="103240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80/119</a:t>
            </a:r>
          </a:p>
        </p:txBody>
      </p:sp>
    </p:spTree>
    <p:extLst>
      <p:ext uri="{BB962C8B-B14F-4D97-AF65-F5344CB8AC3E}">
        <p14:creationId xmlns:p14="http://schemas.microsoft.com/office/powerpoint/2010/main" val="225681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81/119</a:t>
            </a:r>
          </a:p>
        </p:txBody>
      </p:sp>
    </p:spTree>
    <p:extLst>
      <p:ext uri="{BB962C8B-B14F-4D97-AF65-F5344CB8AC3E}">
        <p14:creationId xmlns:p14="http://schemas.microsoft.com/office/powerpoint/2010/main" val="13163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82/119</a:t>
            </a:r>
          </a:p>
        </p:txBody>
      </p:sp>
    </p:spTree>
    <p:extLst>
      <p:ext uri="{BB962C8B-B14F-4D97-AF65-F5344CB8AC3E}">
        <p14:creationId xmlns:p14="http://schemas.microsoft.com/office/powerpoint/2010/main" val="100005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83/119</a:t>
            </a:r>
          </a:p>
        </p:txBody>
      </p:sp>
    </p:spTree>
    <p:extLst>
      <p:ext uri="{BB962C8B-B14F-4D97-AF65-F5344CB8AC3E}">
        <p14:creationId xmlns:p14="http://schemas.microsoft.com/office/powerpoint/2010/main" val="397683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84/119</a:t>
            </a:r>
          </a:p>
        </p:txBody>
      </p:sp>
    </p:spTree>
    <p:extLst>
      <p:ext uri="{BB962C8B-B14F-4D97-AF65-F5344CB8AC3E}">
        <p14:creationId xmlns:p14="http://schemas.microsoft.com/office/powerpoint/2010/main" val="50714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85/119</a:t>
            </a:r>
          </a:p>
        </p:txBody>
      </p:sp>
    </p:spTree>
    <p:extLst>
      <p:ext uri="{BB962C8B-B14F-4D97-AF65-F5344CB8AC3E}">
        <p14:creationId xmlns:p14="http://schemas.microsoft.com/office/powerpoint/2010/main" val="17559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907" y="0"/>
            <a:ext cx="436618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86/119</a:t>
            </a:r>
          </a:p>
        </p:txBody>
      </p:sp>
    </p:spTree>
    <p:extLst>
      <p:ext uri="{BB962C8B-B14F-4D97-AF65-F5344CB8AC3E}">
        <p14:creationId xmlns:p14="http://schemas.microsoft.com/office/powerpoint/2010/main" val="299368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883" y="0"/>
            <a:ext cx="530423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87/119</a:t>
            </a:r>
          </a:p>
        </p:txBody>
      </p:sp>
    </p:spTree>
    <p:extLst>
      <p:ext uri="{BB962C8B-B14F-4D97-AF65-F5344CB8AC3E}">
        <p14:creationId xmlns:p14="http://schemas.microsoft.com/office/powerpoint/2010/main" val="262608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88/119</a:t>
            </a:r>
          </a:p>
        </p:txBody>
      </p:sp>
    </p:spTree>
    <p:extLst>
      <p:ext uri="{BB962C8B-B14F-4D97-AF65-F5344CB8AC3E}">
        <p14:creationId xmlns:p14="http://schemas.microsoft.com/office/powerpoint/2010/main" val="52161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89/119</a:t>
            </a:r>
          </a:p>
        </p:txBody>
      </p:sp>
    </p:spTree>
    <p:extLst>
      <p:ext uri="{BB962C8B-B14F-4D97-AF65-F5344CB8AC3E}">
        <p14:creationId xmlns:p14="http://schemas.microsoft.com/office/powerpoint/2010/main" val="324485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90/119</a:t>
            </a:r>
          </a:p>
        </p:txBody>
      </p:sp>
    </p:spTree>
    <p:extLst>
      <p:ext uri="{BB962C8B-B14F-4D97-AF65-F5344CB8AC3E}">
        <p14:creationId xmlns:p14="http://schemas.microsoft.com/office/powerpoint/2010/main" val="48054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91/119</a:t>
            </a:r>
          </a:p>
        </p:txBody>
      </p:sp>
    </p:spTree>
    <p:extLst>
      <p:ext uri="{BB962C8B-B14F-4D97-AF65-F5344CB8AC3E}">
        <p14:creationId xmlns:p14="http://schemas.microsoft.com/office/powerpoint/2010/main" val="271470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92/119</a:t>
            </a:r>
          </a:p>
        </p:txBody>
      </p:sp>
    </p:spTree>
    <p:extLst>
      <p:ext uri="{BB962C8B-B14F-4D97-AF65-F5344CB8AC3E}">
        <p14:creationId xmlns:p14="http://schemas.microsoft.com/office/powerpoint/2010/main" val="64357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93/119</a:t>
            </a:r>
          </a:p>
        </p:txBody>
      </p:sp>
    </p:spTree>
    <p:extLst>
      <p:ext uri="{BB962C8B-B14F-4D97-AF65-F5344CB8AC3E}">
        <p14:creationId xmlns:p14="http://schemas.microsoft.com/office/powerpoint/2010/main" val="366250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94/119</a:t>
            </a:r>
          </a:p>
        </p:txBody>
      </p:sp>
    </p:spTree>
    <p:extLst>
      <p:ext uri="{BB962C8B-B14F-4D97-AF65-F5344CB8AC3E}">
        <p14:creationId xmlns:p14="http://schemas.microsoft.com/office/powerpoint/2010/main" val="321873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95/119</a:t>
            </a:r>
          </a:p>
        </p:txBody>
      </p:sp>
    </p:spTree>
    <p:extLst>
      <p:ext uri="{BB962C8B-B14F-4D97-AF65-F5344CB8AC3E}">
        <p14:creationId xmlns:p14="http://schemas.microsoft.com/office/powerpoint/2010/main" val="107636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96/119</a:t>
            </a:r>
          </a:p>
        </p:txBody>
      </p:sp>
    </p:spTree>
    <p:extLst>
      <p:ext uri="{BB962C8B-B14F-4D97-AF65-F5344CB8AC3E}">
        <p14:creationId xmlns:p14="http://schemas.microsoft.com/office/powerpoint/2010/main" val="169591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97/119</a:t>
            </a:r>
          </a:p>
        </p:txBody>
      </p:sp>
    </p:spTree>
    <p:extLst>
      <p:ext uri="{BB962C8B-B14F-4D97-AF65-F5344CB8AC3E}">
        <p14:creationId xmlns:p14="http://schemas.microsoft.com/office/powerpoint/2010/main" val="276167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98/119</a:t>
            </a:r>
          </a:p>
        </p:txBody>
      </p:sp>
    </p:spTree>
    <p:extLst>
      <p:ext uri="{BB962C8B-B14F-4D97-AF65-F5344CB8AC3E}">
        <p14:creationId xmlns:p14="http://schemas.microsoft.com/office/powerpoint/2010/main" val="366614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99/119</a:t>
            </a:r>
          </a:p>
        </p:txBody>
      </p:sp>
    </p:spTree>
    <p:extLst>
      <p:ext uri="{BB962C8B-B14F-4D97-AF65-F5344CB8AC3E}">
        <p14:creationId xmlns:p14="http://schemas.microsoft.com/office/powerpoint/2010/main" val="286505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100/119</a:t>
            </a:r>
          </a:p>
        </p:txBody>
      </p:sp>
    </p:spTree>
    <p:extLst>
      <p:ext uri="{BB962C8B-B14F-4D97-AF65-F5344CB8AC3E}">
        <p14:creationId xmlns:p14="http://schemas.microsoft.com/office/powerpoint/2010/main" val="97998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101/119</a:t>
            </a:r>
          </a:p>
        </p:txBody>
      </p:sp>
    </p:spTree>
    <p:extLst>
      <p:ext uri="{BB962C8B-B14F-4D97-AF65-F5344CB8AC3E}">
        <p14:creationId xmlns:p14="http://schemas.microsoft.com/office/powerpoint/2010/main" val="155709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102/119</a:t>
            </a:r>
          </a:p>
        </p:txBody>
      </p:sp>
    </p:spTree>
    <p:extLst>
      <p:ext uri="{BB962C8B-B14F-4D97-AF65-F5344CB8AC3E}">
        <p14:creationId xmlns:p14="http://schemas.microsoft.com/office/powerpoint/2010/main" val="351354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103/119</a:t>
            </a:r>
          </a:p>
        </p:txBody>
      </p:sp>
    </p:spTree>
    <p:extLst>
      <p:ext uri="{BB962C8B-B14F-4D97-AF65-F5344CB8AC3E}">
        <p14:creationId xmlns:p14="http://schemas.microsoft.com/office/powerpoint/2010/main" val="288339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104/119</a:t>
            </a:r>
          </a:p>
        </p:txBody>
      </p:sp>
    </p:spTree>
    <p:extLst>
      <p:ext uri="{BB962C8B-B14F-4D97-AF65-F5344CB8AC3E}">
        <p14:creationId xmlns:p14="http://schemas.microsoft.com/office/powerpoint/2010/main" val="345269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105/119</a:t>
            </a:r>
          </a:p>
        </p:txBody>
      </p:sp>
    </p:spTree>
    <p:extLst>
      <p:ext uri="{BB962C8B-B14F-4D97-AF65-F5344CB8AC3E}">
        <p14:creationId xmlns:p14="http://schemas.microsoft.com/office/powerpoint/2010/main" val="409888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421" y="0"/>
            <a:ext cx="444115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106/119</a:t>
            </a:r>
          </a:p>
        </p:txBody>
      </p:sp>
    </p:spTree>
    <p:extLst>
      <p:ext uri="{BB962C8B-B14F-4D97-AF65-F5344CB8AC3E}">
        <p14:creationId xmlns:p14="http://schemas.microsoft.com/office/powerpoint/2010/main" val="427995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107/119</a:t>
            </a:r>
          </a:p>
        </p:txBody>
      </p:sp>
    </p:spTree>
    <p:extLst>
      <p:ext uri="{BB962C8B-B14F-4D97-AF65-F5344CB8AC3E}">
        <p14:creationId xmlns:p14="http://schemas.microsoft.com/office/powerpoint/2010/main" val="232845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108/119</a:t>
            </a:r>
          </a:p>
        </p:txBody>
      </p:sp>
    </p:spTree>
    <p:extLst>
      <p:ext uri="{BB962C8B-B14F-4D97-AF65-F5344CB8AC3E}">
        <p14:creationId xmlns:p14="http://schemas.microsoft.com/office/powerpoint/2010/main" val="32688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109/119</a:t>
            </a:r>
          </a:p>
        </p:txBody>
      </p:sp>
    </p:spTree>
    <p:extLst>
      <p:ext uri="{BB962C8B-B14F-4D97-AF65-F5344CB8AC3E}">
        <p14:creationId xmlns:p14="http://schemas.microsoft.com/office/powerpoint/2010/main" val="191790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110/119</a:t>
            </a:r>
          </a:p>
        </p:txBody>
      </p:sp>
    </p:spTree>
    <p:extLst>
      <p:ext uri="{BB962C8B-B14F-4D97-AF65-F5344CB8AC3E}">
        <p14:creationId xmlns:p14="http://schemas.microsoft.com/office/powerpoint/2010/main" val="128602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111/119</a:t>
            </a:r>
          </a:p>
        </p:txBody>
      </p:sp>
    </p:spTree>
    <p:extLst>
      <p:ext uri="{BB962C8B-B14F-4D97-AF65-F5344CB8AC3E}">
        <p14:creationId xmlns:p14="http://schemas.microsoft.com/office/powerpoint/2010/main" val="246055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112/119</a:t>
            </a:r>
          </a:p>
        </p:txBody>
      </p:sp>
    </p:spTree>
    <p:extLst>
      <p:ext uri="{BB962C8B-B14F-4D97-AF65-F5344CB8AC3E}">
        <p14:creationId xmlns:p14="http://schemas.microsoft.com/office/powerpoint/2010/main" val="372490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113/119</a:t>
            </a:r>
          </a:p>
        </p:txBody>
      </p:sp>
    </p:spTree>
    <p:extLst>
      <p:ext uri="{BB962C8B-B14F-4D97-AF65-F5344CB8AC3E}">
        <p14:creationId xmlns:p14="http://schemas.microsoft.com/office/powerpoint/2010/main" val="264312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91" y="0"/>
            <a:ext cx="1049481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114/119</a:t>
            </a:r>
          </a:p>
        </p:txBody>
      </p:sp>
    </p:spTree>
    <p:extLst>
      <p:ext uri="{BB962C8B-B14F-4D97-AF65-F5344CB8AC3E}">
        <p14:creationId xmlns:p14="http://schemas.microsoft.com/office/powerpoint/2010/main" val="248839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115/119</a:t>
            </a:r>
          </a:p>
        </p:txBody>
      </p:sp>
    </p:spTree>
    <p:extLst>
      <p:ext uri="{BB962C8B-B14F-4D97-AF65-F5344CB8AC3E}">
        <p14:creationId xmlns:p14="http://schemas.microsoft.com/office/powerpoint/2010/main" val="416688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116/119</a:t>
            </a:r>
          </a:p>
        </p:txBody>
      </p:sp>
    </p:spTree>
    <p:extLst>
      <p:ext uri="{BB962C8B-B14F-4D97-AF65-F5344CB8AC3E}">
        <p14:creationId xmlns:p14="http://schemas.microsoft.com/office/powerpoint/2010/main" val="30876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740" y="0"/>
            <a:ext cx="2636520" cy="37307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117/119</a:t>
            </a:r>
          </a:p>
        </p:txBody>
      </p:sp>
    </p:spTree>
    <p:extLst>
      <p:ext uri="{BB962C8B-B14F-4D97-AF65-F5344CB8AC3E}">
        <p14:creationId xmlns:p14="http://schemas.microsoft.com/office/powerpoint/2010/main" val="118070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118/119</a:t>
            </a:r>
          </a:p>
        </p:txBody>
      </p:sp>
    </p:spTree>
    <p:extLst>
      <p:ext uri="{BB962C8B-B14F-4D97-AF65-F5344CB8AC3E}">
        <p14:creationId xmlns:p14="http://schemas.microsoft.com/office/powerpoint/2010/main" val="75380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119/119</a:t>
            </a:r>
          </a:p>
        </p:txBody>
      </p:sp>
    </p:spTree>
    <p:extLst>
      <p:ext uri="{BB962C8B-B14F-4D97-AF65-F5344CB8AC3E}">
        <p14:creationId xmlns:p14="http://schemas.microsoft.com/office/powerpoint/2010/main" val="212775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</Words>
  <Application>Microsoft Office PowerPoint</Application>
  <PresentationFormat>Widescreen</PresentationFormat>
  <Paragraphs>358</Paragraphs>
  <Slides>120</Slides>
  <Notes>119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120</vt:i4>
      </vt:variant>
    </vt:vector>
  </HeadingPairs>
  <TitlesOfParts>
    <vt:vector size="1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 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Rim Zakaria</dc:creator>
  <cp:lastModifiedBy>Rim Zakaria</cp:lastModifiedBy>
  <cp:revision>2</cp:revision>
  <dcterms:created xsi:type="dcterms:W3CDTF">2019-10-17T00:14:47Z</dcterms:created>
  <dcterms:modified xsi:type="dcterms:W3CDTF">2019-10-17T00:48:50Z</dcterms:modified>
</cp:coreProperties>
</file>