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media/image50.jpg" ContentType="image/unknown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3"/>
  </p:notesMasterIdLst>
  <p:sldIdLst>
    <p:sldId id="41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A75E5-4518-4ACB-B39C-E9334A2B7DE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24942-1D85-44D4-9C6A-92C439FDB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0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https://cs1033.gaul.csd.uwo.ca/~aadkins2/posterassign/aadkins2_poster.jpg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28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https://cs1033.gaul.csd.uwo.ca/~aboyd57/posterassign/aboyd57_poster.jpg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7217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https://cs1033.gaul.csd.uwo.ca/~bko23/posterassign/bko23_poster.jpg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1204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https://cs1033.gaul.csd.uwo.ca/~bkulaint/posterassign/bkulaint_poster.jpg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7526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https://cs1033.gaul.csd.uwo.ca/~blai44/posterassign/blai44_poster.jpg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4266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https://cs1033.gaul.csd.uwo.ca/~bnamo/posterassign/bnamo_poster.jpg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1009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https://cs1033.gaul.csd.uwo.ca/~bniles2/posterassign/bniles2_poster.jpg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3822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https://cs1033.gaul.csd.uwo.ca/~bob22/posterassign/bob22_poster.jpg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1383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https://cs1033.gaul.csd.uwo.ca/~bsimanov/posterassign/bsimanov_poster.jpg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7862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https://cs1033.gaul.csd.uwo.ca/~bsong56/posterassign/bsong56_poster.jpg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4598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https://cs1033.gaul.csd.uwo.ca/~btarazi/posterassign/btarazi_poster.jpg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4329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https://cs1033.gaul.csd.uwo.ca/~btian44/posterassign/btian44_poster.jpg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88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https://cs1033.gaul.csd.uwo.ca/~acassel7/posterassign/acassel7_poster.jpg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7870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https://cs1033.gaul.csd.uwo.ca/~bwillits/posterassign/bwillits_poster.jpg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1830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https://cs1033.gaul.csd.uwo.ca/~bwolek/posterassign/bwolek_poster.jpg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3472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https://cs1033.gaul.csd.uwo.ca/~cbratty/posterassign/cbratty_poster.jpg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260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https://cs1033.gaul.csd.uwo.ca/~cbruce29/posterassign/cbruce29_poster.jpg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5164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https://cs1033.gaul.csd.uwo.ca/~ccheu328/posterassign/ccheu328_poster.jpg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4977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https://cs1033.gaul.csd.uwo.ca/~cchoi257/posterassign/cchoi257_poster.jpg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73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https://cs1033.gaul.csd.uwo.ca/~cdang27/posterassign/cdang27_poster.jpg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053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https://cs1033.gaul.csd.uwo.ca/~cdavie54/posterassign/cdavie54_poster.jpg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2867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https://cs1033.gaul.csd.uwo.ca/~cdawso57/posterassign/cdawso57_poster.jpg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504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https://cs1033.gaul.csd.uwo.ca/~cdonn/posterassign/cdonn_poster.jpg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38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https://cs1033.gaul.csd.uwo.ca/~acen5/posterassign/acen5_poster.jpg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2007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https://cs1033.gaul.csd.uwo.ca/~cdsouz58/posterassign/cdsouz58_poster.jpg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790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https://cs1033.gaul.csd.uwo.ca/~cduckwor/posterassign/cduckwor_poster.jpg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2286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https://cs1033.gaul.csd.uwo.ca/~cfacey2/posterassign/cfacey2_poster.jpg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5683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https://cs1033.gaul.csd.uwo.ca/~cfan227/posterassign/cfan227_poster.jpg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4708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https://cs1033.gaul.csd.uwo.ca/~cfergu68/posterassign/cfergu68_poster.jpg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4118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https://cs1033.gaul.csd.uwo.ca/~cfrankfo/posterassign/cfrankfo_poster.jpg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4537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https://cs1033.gaul.csd.uwo.ca/~cfrase89/posterassign/cfrase89_poster.jpg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440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https://cs1033.gaul.csd.uwo.ca/~cgallo4/posterassign/cgallo4_poster.jpg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3946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https://cs1033.gaul.csd.uwo.ca/~chein5/posterassign/chein5_poster.jpg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8426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https://cs1033.gaul.csd.uwo.ca/~ciankele/posterassign/ciankele_poster.jpg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56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https://cs1033.gaul.csd.uwo.ca/~achui8/posterassign/achui8_poster.jpg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9167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https://cs1033.gaul.csd.uwo.ca/~cjohn446/posterassign/cjohn446_poster.jpg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1567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https://cs1033.gaul.csd.uwo.ca/~cjohncle/posterassign/cjohncle_poster.jpg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8818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https://cs1033.gaul.csd.uwo.ca/~ckedwell/posterassign/ckedwell_poster.jpg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7308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https://cs1033.gaul.csd.uwo.ca/~ckingsl/posterassign/ckingsl_poster.jpg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1932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https://cs1033.gaul.csd.uwo.ca/~cklug2/posterassign/cklug2_poster.jpg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8717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https://cs1033.gaul.csd.uwo.ca/~claidler/posterassign/claidler_poster.jpg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67174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https://cs1033.gaul.csd.uwo.ca/~clee933/posterassign/clee933_poster.jpg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6082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https://cs1033.gaul.csd.uwo.ca/~cli2495/posterassign/cli2495_poster.jpg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4867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https://cs1033.gaul.csd.uwo.ca/~clu285/posterassign/clu285_poster.jpg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42996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https://cs1033.gaul.csd.uwo.ca/~cmacd268/posterassign/cmacd268_poster.jpg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83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https://cs1033.gaul.csd.uwo.ca/~achun48/posterassign/achun48_poster.jpg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3932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https://cs1033.gaul.csd.uwo.ca/~cmagno3/posterassign/cmagno3_poster.jpg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24755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https://cs1033.gaul.csd.uwo.ca/~cmahara2/posterassign/cmahara2_poster.jpg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9220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https://cs1033.gaul.csd.uwo.ca/~cmann42/posterassign/cmann42_poster.jpg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796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https://cs1033.gaul.csd.uwo.ca/~cmarque7/posterassign/cmarque7_poster.jpg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251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https://cs1033.gaul.csd.uwo.ca/~cmcwhir2/posterassign/cmcwhir2_poster.jpg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49365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https://cs1033.gaul.csd.uwo.ca/~cmedina6/posterassign/cmedina6_poster.jpg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98615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https://cs1033.gaul.csd.uwo.ca/~cpatche/posterassign/cpatche_poster.jpg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04218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https://cs1033.gaul.csd.uwo.ca/~cpeets/posterassign/cpeets_poster.jpg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04485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https://cs1033.gaul.csd.uwo.ca/~cpezeshk/posterassign/cpezeshk_poster.jpg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4781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https://cs1033.gaul.csd.uwo.ca/~crifai/posterassign/crifai_poster.jpg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37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https://cs1033.gaul.csd.uwo.ca/~achun52/posterassign/achun52_poster.jpg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57546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https://cs1033.gaul.csd.uwo.ca/~cromanti/posterassign/cromanti_poster.jpg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93774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https://cs1033.gaul.csd.uwo.ca/~csiegel2/posterassign/csiegel2_poster.jpg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94652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https://cs1033.gaul.csd.uwo.ca/~csiskind/posterassign/csiskind_poster.jpg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0264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https://cs1033.gaul.csd.uwo.ca/~csong224/posterassign/csong224_poster.jpg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05169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https://cs1033.gaul.csd.uwo.ca/~ctacata2/posterassign/ctacata2_poster.jpg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0027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https://cs1033.gaul.csd.uwo.ca/~ctodd22/posterassign/ctodd22_poster.jpg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5786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https://cs1033.gaul.csd.uwo.ca/~ctran244/posterassign/ctran244_poster.jpg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19068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https://cs1033.gaul.csd.uwo.ca/~cvand65/posterassign/cvand65_poster.jpg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4789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https://cs1033.gaul.csd.uwo.ca/~cwaite9/posterassign/cwaite9_poster.jpg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76936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https://cs1033.gaul.csd.uwo.ca/~cwall28/posterassign/cwall28_poster.jpg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73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https://cs1033.gaul.csd.uwo.ca/~acolapin/posterassign/acolapin_poster.jpg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73633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https://cs1033.gaul.csd.uwo.ca/~cwan383/posterassign/cwan383_poster.jpg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16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https://cs1033.gaul.csd.uwo.ca/~acrosbi3/posterassign/acrosbi3_poster.jpg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46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https://cs1033.gaul.csd.uwo.ca/~adavi97/posterassign/adavi97_poster.jpg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8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https://cs1033.gaul.csd.uwo.ca/~adembla2/posterassign/adembla2_poster.jpg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81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https://cs1033.gaul.csd.uwo.ca/~aahamad3/posterassign/aahamad3_poster.jpg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48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https://cs1033.gaul.csd.uwo.ca/~ademell2/posterassign/ademell2_poster.jpg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94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https://cs1033.gaul.csd.uwo.ca/~adhali69/posterassign/adhali69_poster.jpg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18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https://cs1033.gaul.csd.uwo.ca/~adroll/posterassign/adroll_poster.jpg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444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https://cs1033.gaul.csd.uwo.ca/~adrover6/posterassign/adrover6_poster.jpg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36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https://cs1033.gaul.csd.uwo.ca/~afleish3/posterassign/afleish3_poster.jpg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58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https://cs1033.gaul.csd.uwo.ca/~afontai5/posterassign/afontai5_poster.jpg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56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https://cs1033.gaul.csd.uwo.ca/~agarg85/posterassign/agarg85_poster.jpg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5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https://cs1033.gaul.csd.uwo.ca/~agelman2/posterassign/agelman2_poster.jpg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424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https://cs1033.gaul.csd.uwo.ca/~agoodre/posterassign/agoodre_poster.jpg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93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https://cs1033.gaul.csd.uwo.ca/~agupt432/posterassign/agupt432_poster.jpg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61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https://cs1033.gaul.csd.uwo.ca/~aahma324/posterassign/aahma324_poster.jpg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22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https://cs1033.gaul.csd.uwo.ca/~aimbrog/posterassign/aimbrog_poster.jpg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531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https://cs1033.gaul.csd.uwo.ca/~aisrael3/posterassign/aisrael3_poster.jpg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082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https://cs1033.gaul.csd.uwo.ca/~ajaffe44/posterassign/ajaffe44_poster.jpg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613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https://cs1033.gaul.csd.uwo.ca/~ajame23/posterassign/ajame23_poster.jpg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991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https://cs1033.gaul.csd.uwo.ca/~ajokhu2/posterassign/ajokhu2_poster.jpg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269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https://cs1033.gaul.csd.uwo.ca/~akahlo26/posterassign/akahlo26_poster.jpg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854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https://cs1033.gaul.csd.uwo.ca/~akamala3/posterassign/akamala3_poster.jpg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269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https://cs1033.gaul.csd.uwo.ca/~akanaga4/posterassign/akanaga4_poster.jpg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648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https://cs1033.gaul.csd.uwo.ca/~akastir/posterassign/akastir_poster.jpg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246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https://cs1033.gaul.csd.uwo.ca/~akim446/posterassign/akim446_poster.jpg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61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https://cs1033.gaul.csd.uwo.ca/~aali622/posterassign/aali622_poster.jpg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564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https://cs1033.gaul.csd.uwo.ca/~ako54/posterassign/ako54_poster.jpg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924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https://cs1033.gaul.csd.uwo.ca/~ako55/posterassign/ako55_poster.jpg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77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https://cs1033.gaul.csd.uwo.ca/~akozbor3/posterassign/akozbor3_poster.jpg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424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https://cs1033.gaul.csd.uwo.ca/~aleopol2/posterassign/aleopol2_poster.jpg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210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https://cs1033.gaul.csd.uwo.ca/~alevins5/posterassign/alevins5_poster.jpg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3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https://cs1033.gaul.csd.uwo.ca/~ali746/posterassign/ali746_poster.jpg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291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https://cs1033.gaul.csd.uwo.ca/~ali762/posterassign/ali762_poster.jpg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510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https://cs1033.gaul.csd.uwo.ca/~alocking/posterassign/alocking_poster.jpg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408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https://cs1033.gaul.csd.uwo.ca/~amarcus5/posterassign/amarcus5_poster.jpg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6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https://cs1033.gaul.csd.uwo.ca/~amery/posterassign/amery_poster.jpg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23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https://cs1033.gaul.csd.uwo.ca/~aargent4/posterassign/aargent4_poster.jpg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357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https://cs1033.gaul.csd.uwo.ca/~amusa25/posterassign/amusa25_poster.jpg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937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https://cs1033.gaul.csd.uwo.ca/~anacca/posterassign/anacca_poster.jpg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69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https://cs1033.gaul.csd.uwo.ca/~aneinste/posterassign/aneinste_poster.jpg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399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https://cs1033.gaul.csd.uwo.ca/~anilanon/posterassign/anilanon_poster.jpg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250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https://cs1033.gaul.csd.uwo.ca/~anovak8/posterassign/anovak8_poster.jpg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269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https://cs1033.gaul.csd.uwo.ca/~aouyang2/posterassign/aouyang2_poster.jpg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316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https://cs1033.gaul.csd.uwo.ca/~aplaino/posterassign/aplaino_poster.jpg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816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https://cs1033.gaul.csd.uwo.ca/~apogrin2/posterassign/apogrin2_poster.jpg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064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https://cs1033.gaul.csd.uwo.ca/~aporband/posterassign/aporband_poster.jpg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328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https://cs1033.gaul.csd.uwo.ca/~areddy27/posterassign/areddy27_poster.jpg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93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https://cs1033.gaul.csd.uwo.ca/~abae5/posterassign/abae5_poster.jpg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309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https://cs1033.gaul.csd.uwo.ca/~aroy256/posterassign/aroy256_poster.jpg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724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https://cs1033.gaul.csd.uwo.ca/~asaghaf2/posterassign/asaghaf2_poster.jpg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271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https://cs1033.gaul.csd.uwo.ca/~asamhat3/posterassign/asamhat3_poster.jpg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482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https://cs1033.gaul.csd.uwo.ca/~asanghv2/posterassign/asanghv2_poster.jpg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552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https://cs1033.gaul.csd.uwo.ca/~asarka9/posterassign/asarka9_poster.jpg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877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https://cs1033.gaul.csd.uwo.ca/~aschrive/posterassign/aschrive_poster.jpg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82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https://cs1033.gaul.csd.uwo.ca/~ashelkan/posterassign/ashelkan_poster.jpg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556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https://cs1033.gaul.csd.uwo.ca/~ashi46/posterassign/ashi46_poster.jpg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747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https://cs1033.gaul.csd.uwo.ca/~ashiraz6/posterassign/ashiraz6_poster.jpg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453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https://cs1033.gaul.csd.uwo.ca/~aspurvey/posterassign/aspurvey_poster.jpg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29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https://cs1033.gaul.csd.uwo.ca/~abakshi6/posterassign/abakshi6_poster.jpg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410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https://cs1033.gaul.csd.uwo.ca/~asubash2/posterassign/asubash2_poster.jpg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392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https://cs1033.gaul.csd.uwo.ca/~asyed345/posterassign/asyed345_poster.jpg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2641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https://cs1033.gaul.csd.uwo.ca/~atannou4/posterassign/atannou4_poster.jpg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934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https://cs1033.gaul.csd.uwo.ca/~atetelba/posterassign/atetelba_poster.jpg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256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https://cs1033.gaul.csd.uwo.ca/~athilla3/posterassign/athilla3_poster.jpg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8292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https://cs1033.gaul.csd.uwo.ca/~athorn33/posterassign/athorn33_poster.jpg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726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https://cs1033.gaul.csd.uwo.ca/~avanbren/posterassign/avanbren_poster.jpg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9553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https://cs1033.gaul.csd.uwo.ca/~avemula3/posterassign/avemula3_poster.jpg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293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https://cs1033.gaul.csd.uwo.ca/~awang537/posterassign/awang537_poster.jpg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8718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https://cs1033.gaul.csd.uwo.ca/~awereza/posterassign/awereza_poster.jpg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68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https://cs1033.gaul.csd.uwo.ca/~abao5/posterassign/abao5_poster.jpg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8252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https://cs1033.gaul.csd.uwo.ca/~awilco4/posterassign/awilco4_poster.jpg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7475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https://cs1033.gaul.csd.uwo.ca/~awisnie2/posterassign/awisnie2_poster.jpg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9874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https://cs1033.gaul.csd.uwo.ca/~awoolf3/posterassign/awoolf3_poster.jpg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2303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https://cs1033.gaul.csd.uwo.ca/~ayoo24/posterassign/ayoo24_poster.jpg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410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https://cs1033.gaul.csd.uwo.ca/~azayyan/posterassign/azayyan_poster.jpg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4133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https://cs1033.gaul.csd.uwo.ca/~azhu97/posterassign/azhu97_poster.jpg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674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https://cs1033.gaul.csd.uwo.ca/~baweh/posterassign/baweh_poster.jpg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9528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https://cs1033.gaul.csd.uwo.ca/~bboswort/posterassign/bboswort_poster.jpg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256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https://cs1033.gaul.csd.uwo.ca/~bcrooks/posterassign/bcrooks_poster.jpg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0016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https://cs1033.gaul.csd.uwo.ca/~bferna26/posterassign/bferna26_poster.jpg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34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https://cs1033.gaul.csd.uwo.ca/~abisby/posterassign/abisby_poster.jpg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2029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https://cs1033.gaul.csd.uwo.ca/~bgordo47/posterassign/bgordo47_poster.jpg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8070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https://cs1033.gaul.csd.uwo.ca/~bgurung/posterassign/bgurung_poster.jpg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6329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https://cs1033.gaul.csd.uwo.ca/~bhan95/posterassign/bhan95_poster.jpg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4992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https://cs1033.gaul.csd.uwo.ca/~bhasting/posterassign/bhasting_poster.jpg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4013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https://cs1033.gaul.csd.uwo.ca/~bherszk/posterassign/bherszk_poster.jpg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7058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https://cs1033.gaul.csd.uwo.ca/~biezzi/posterassign/biezzi_poster.jpg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3487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https://cs1033.gaul.csd.uwo.ca/~biyenga/posterassign/biyenga_poster.jpg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91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https://cs1033.gaul.csd.uwo.ca/~bkhalid7/posterassign/bkhalid7_poster.jpg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4120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https://cs1033.gaul.csd.uwo.ca/~bkim349/posterassign/bkim349_poster.jpg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7207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https://cs1033.gaul.csd.uwo.ca/~bklein6/posterassign/bklein6_poster.jpg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24942-1D85-44D4-9C6A-92C439FDB919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0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6429-F715-48F9-80E9-23925FEF50F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EDCB-830E-40BA-BC22-385FC99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59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6429-F715-48F9-80E9-23925FEF50F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EDCB-830E-40BA-BC22-385FC99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83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6429-F715-48F9-80E9-23925FEF50F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EDCB-830E-40BA-BC22-385FC99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55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8033-870B-4E86-8EF8-4417C5E7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3B84C-1BE4-481D-8D29-20338805B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BC6C2-7095-4B22-B2B2-4FF1B9DD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6429-F715-48F9-80E9-23925FEF50F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B55CB-A757-47E9-9B58-1D251F0E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08A48-79D1-4CB4-B768-8B19855A6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EDCB-830E-40BA-BC22-385FC99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9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6429-F715-48F9-80E9-23925FEF50F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EDCB-830E-40BA-BC22-385FC99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57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6429-F715-48F9-80E9-23925FEF50F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EDCB-830E-40BA-BC22-385FC99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82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6429-F715-48F9-80E9-23925FEF50F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EDCB-830E-40BA-BC22-385FC99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75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6429-F715-48F9-80E9-23925FEF50F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EDCB-830E-40BA-BC22-385FC99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55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6429-F715-48F9-80E9-23925FEF50F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EDCB-830E-40BA-BC22-385FC99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5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6429-F715-48F9-80E9-23925FEF50F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EDCB-830E-40BA-BC22-385FC99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6429-F715-48F9-80E9-23925FEF50F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EDCB-830E-40BA-BC22-385FC99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41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6429-F715-48F9-80E9-23925FEF50F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EDCB-830E-40BA-BC22-385FC99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2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B6429-F715-48F9-80E9-23925FEF50F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7EDCB-830E-40BA-BC22-385FC99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B04697-F4DF-488F-85D3-5415BF0668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Posters From Fall 2024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95F20B1-AB6C-4520-8ED4-5F534EB178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Group 1</a:t>
            </a:r>
          </a:p>
        </p:txBody>
      </p:sp>
    </p:spTree>
    <p:extLst>
      <p:ext uri="{BB962C8B-B14F-4D97-AF65-F5344CB8AC3E}">
        <p14:creationId xmlns:p14="http://schemas.microsoft.com/office/powerpoint/2010/main" val="355844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762A4-6489-40B0-A9FF-6380337B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6BB0B-00A6-49BD-BC6A-9788FB7D1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B4BCB-2D72-46D4-BF90-928EBE4C5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4F6839-4AE6-4A6B-81FF-3668D02FD61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 of 160</a:t>
            </a:r>
          </a:p>
        </p:txBody>
      </p:sp>
    </p:spTree>
    <p:extLst>
      <p:ext uri="{BB962C8B-B14F-4D97-AF65-F5344CB8AC3E}">
        <p14:creationId xmlns:p14="http://schemas.microsoft.com/office/powerpoint/2010/main" val="151864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2E6E8-6F44-4BE7-B749-4100FAC9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586C4-419F-441D-BEF0-20F21E125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0298EC-17B4-4C0E-9D56-6AECCE3DF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6FE7FA-F2E3-43E8-BFCA-750664337B2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99 of 160</a:t>
            </a:r>
          </a:p>
        </p:txBody>
      </p:sp>
    </p:spTree>
    <p:extLst>
      <p:ext uri="{BB962C8B-B14F-4D97-AF65-F5344CB8AC3E}">
        <p14:creationId xmlns:p14="http://schemas.microsoft.com/office/powerpoint/2010/main" val="333251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0A382-3782-4FBF-95B7-10CC116D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60A58-2F13-4271-B55D-672D6CF8D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0393D-FABE-4F22-A0D3-E5495F2EF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7FC4D-7CAE-425E-A1F9-2EF1F2B00B1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100 of 160</a:t>
            </a:r>
          </a:p>
        </p:txBody>
      </p:sp>
    </p:spTree>
    <p:extLst>
      <p:ext uri="{BB962C8B-B14F-4D97-AF65-F5344CB8AC3E}">
        <p14:creationId xmlns:p14="http://schemas.microsoft.com/office/powerpoint/2010/main" val="332411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5EE3B-D466-4232-BE9C-4481B9AD2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18A15-8E2F-4059-8B5D-71799C964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02CDC-8DC5-4795-B023-1E42EE9FD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22305D-109E-42E8-B47C-0F961F433D5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101 of 160</a:t>
            </a:r>
          </a:p>
        </p:txBody>
      </p:sp>
    </p:spTree>
    <p:extLst>
      <p:ext uri="{BB962C8B-B14F-4D97-AF65-F5344CB8AC3E}">
        <p14:creationId xmlns:p14="http://schemas.microsoft.com/office/powerpoint/2010/main" val="116990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DFBDE-95CA-4152-9172-4C0AD5ED2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BC8E9-E94B-45E8-9C91-48B0443ED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7A8B5-721A-4B2F-B4D8-A7F40773F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CD48AB-8B38-424F-9233-55767E93F17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102 of 160</a:t>
            </a:r>
          </a:p>
        </p:txBody>
      </p:sp>
    </p:spTree>
    <p:extLst>
      <p:ext uri="{BB962C8B-B14F-4D97-AF65-F5344CB8AC3E}">
        <p14:creationId xmlns:p14="http://schemas.microsoft.com/office/powerpoint/2010/main" val="69221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90AC3-5592-4C94-9DC0-FD8D2358C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A9CE6-C57A-4F8D-8DFB-BD88A5FDC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BCBF0-6FB4-48C0-B999-DFCFA4269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8B3197-8CC1-4A6C-818B-A28A4AE15F1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67460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A279-D922-40AC-A3C1-7D66CB39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D759E-F378-4220-B8EE-909CD338D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2523F5-792F-4DA1-AB0E-AB6DEB5CA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EDB786-D8EA-4AD4-AD26-AD15868C40D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104 of 160</a:t>
            </a:r>
          </a:p>
        </p:txBody>
      </p:sp>
    </p:spTree>
    <p:extLst>
      <p:ext uri="{BB962C8B-B14F-4D97-AF65-F5344CB8AC3E}">
        <p14:creationId xmlns:p14="http://schemas.microsoft.com/office/powerpoint/2010/main" val="49710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2FE2-9012-4DAB-80E4-A01C08DA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0D866-2DDD-4832-81D0-4F614B850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BE70D-D193-4E62-8E62-C9CB377AD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5E8255-0FAD-498B-8083-FF4A3E55A1F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105 of 160</a:t>
            </a:r>
          </a:p>
        </p:txBody>
      </p:sp>
    </p:spTree>
    <p:extLst>
      <p:ext uri="{BB962C8B-B14F-4D97-AF65-F5344CB8AC3E}">
        <p14:creationId xmlns:p14="http://schemas.microsoft.com/office/powerpoint/2010/main" val="392763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F3B7-7887-4599-9D2B-2CFB3A012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7A2A5-9481-44ED-A065-169E80F15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3CCA6-74DC-4DA0-8C43-AD54129D5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9FFA3F-638A-4B55-9961-4DD5628BAA8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106 of 160</a:t>
            </a:r>
          </a:p>
        </p:txBody>
      </p:sp>
    </p:spTree>
    <p:extLst>
      <p:ext uri="{BB962C8B-B14F-4D97-AF65-F5344CB8AC3E}">
        <p14:creationId xmlns:p14="http://schemas.microsoft.com/office/powerpoint/2010/main" val="3683073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AD78-438D-4128-A21A-1FA3BE78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4EAD5-B4E6-4ADA-83FC-C3E6892FA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2E956-0DFC-401C-A487-5EE9DA4F0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9F41DA-81B3-4F81-94E4-D7C6D300032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107 of 160</a:t>
            </a:r>
          </a:p>
        </p:txBody>
      </p:sp>
    </p:spTree>
    <p:extLst>
      <p:ext uri="{BB962C8B-B14F-4D97-AF65-F5344CB8AC3E}">
        <p14:creationId xmlns:p14="http://schemas.microsoft.com/office/powerpoint/2010/main" val="197109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CEA1F-8B4E-41F5-BA43-312FE55EB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A843A-CCB4-4322-9279-3DDEF4AB6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22313-D96E-427B-8D31-AE0C1405F6F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108 of 160</a:t>
            </a:r>
          </a:p>
        </p:txBody>
      </p:sp>
    </p:spTree>
    <p:extLst>
      <p:ext uri="{BB962C8B-B14F-4D97-AF65-F5344CB8AC3E}">
        <p14:creationId xmlns:p14="http://schemas.microsoft.com/office/powerpoint/2010/main" val="411209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7B6AC-B755-43E1-BB48-E76754B4E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A62C7-ADFA-4E5E-9790-467FADBE7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970BA-C05C-4BD4-A383-175724C7E7C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 of 160</a:t>
            </a:r>
          </a:p>
        </p:txBody>
      </p:sp>
    </p:spTree>
    <p:extLst>
      <p:ext uri="{BB962C8B-B14F-4D97-AF65-F5344CB8AC3E}">
        <p14:creationId xmlns:p14="http://schemas.microsoft.com/office/powerpoint/2010/main" val="314884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C0716-281D-4489-82DF-E16B1343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06448-B250-4AB1-95AE-279E40B770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3EC444-9EDF-4509-A7BA-91FBFF62C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9D1922-AECF-4F6A-B389-A6F801C21D0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109 of 160</a:t>
            </a:r>
          </a:p>
        </p:txBody>
      </p:sp>
    </p:spTree>
    <p:extLst>
      <p:ext uri="{BB962C8B-B14F-4D97-AF65-F5344CB8AC3E}">
        <p14:creationId xmlns:p14="http://schemas.microsoft.com/office/powerpoint/2010/main" val="6028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6225B-0FD2-4DEB-98B5-D09719026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B5622-E635-431C-9BC7-7AFC2FE71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DD041C-8552-4371-AC0A-69FB2244C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8035A8-DE90-4723-A0A2-AC5220B7782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110 of 160</a:t>
            </a:r>
          </a:p>
        </p:txBody>
      </p:sp>
    </p:spTree>
    <p:extLst>
      <p:ext uri="{BB962C8B-B14F-4D97-AF65-F5344CB8AC3E}">
        <p14:creationId xmlns:p14="http://schemas.microsoft.com/office/powerpoint/2010/main" val="424619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57B2-E4EE-44EE-971D-27AFCF511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642B1-62C5-4145-91DE-4286A252E2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B220A5-0F51-4F59-AC39-DA7E0DFCA9C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111 of 160</a:t>
            </a:r>
          </a:p>
        </p:txBody>
      </p:sp>
    </p:spTree>
    <p:extLst>
      <p:ext uri="{BB962C8B-B14F-4D97-AF65-F5344CB8AC3E}">
        <p14:creationId xmlns:p14="http://schemas.microsoft.com/office/powerpoint/2010/main" val="81485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F26A1-6CC2-4542-9B9F-50A8E9D54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9D8F9-9247-4CEE-BCAB-DF1BBBB8A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6432-AF55-4B6B-958B-9372F26A851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112 of 160</a:t>
            </a:r>
          </a:p>
        </p:txBody>
      </p:sp>
    </p:spTree>
    <p:extLst>
      <p:ext uri="{BB962C8B-B14F-4D97-AF65-F5344CB8AC3E}">
        <p14:creationId xmlns:p14="http://schemas.microsoft.com/office/powerpoint/2010/main" val="140216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EB65-9E6A-489C-BC3C-103D2BCA5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A388E-6573-44C0-9957-7DA2043F99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C236D-666C-4C43-A706-E5397CFB028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381670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F2801-DDBF-4A63-A923-91884E3A4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5D132-3437-485F-951A-1FFE78CE9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C6178-4784-4A7A-877B-D82981EA6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7B84A-9EAE-4E28-B747-303D794CDAA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114 of 160</a:t>
            </a:r>
          </a:p>
        </p:txBody>
      </p:sp>
    </p:spTree>
    <p:extLst>
      <p:ext uri="{BB962C8B-B14F-4D97-AF65-F5344CB8AC3E}">
        <p14:creationId xmlns:p14="http://schemas.microsoft.com/office/powerpoint/2010/main" val="27443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25866-DFDB-4BC2-92D3-CDFA06EAB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D23E2-C4ED-479A-A834-1ED1D1091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F6D428-BF3E-473A-A84A-754D4A6B76D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382252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9FFE-2BF9-4C57-9E1B-2A2FC8EAC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C87A7-958E-4EA4-BD70-223547339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E58AFA-E6C3-48A9-8B07-F5088CE8C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B6351-8250-4B86-9556-1F3C88E2DE0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69475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E839D-EDAF-45CF-9689-0928C45E4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AF01A-D0EA-422D-B8D9-6443DF4C9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0DB84-2507-4E53-91EE-797F77C66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A46300-E837-44F7-836C-FAD43A71D26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1780187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B64D-1547-4415-8E19-6D6E92210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35F2A-9E20-44E3-BB8B-E75F52210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9DE9C-60F0-4F82-8439-B5025A41A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D7207F-BBF2-4830-AF94-6171E9C880D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118 of 160</a:t>
            </a:r>
          </a:p>
        </p:txBody>
      </p:sp>
    </p:spTree>
    <p:extLst>
      <p:ext uri="{BB962C8B-B14F-4D97-AF65-F5344CB8AC3E}">
        <p14:creationId xmlns:p14="http://schemas.microsoft.com/office/powerpoint/2010/main" val="383244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276DA-C956-44E4-B985-03437AF77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8577C-380F-4D80-BE14-9B0C5E4B1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80520-D26C-4FDA-802D-6469EED32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A4FAA1-17A7-4B08-816B-145912186EE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 of 160</a:t>
            </a:r>
          </a:p>
        </p:txBody>
      </p:sp>
    </p:spTree>
    <p:extLst>
      <p:ext uri="{BB962C8B-B14F-4D97-AF65-F5344CB8AC3E}">
        <p14:creationId xmlns:p14="http://schemas.microsoft.com/office/powerpoint/2010/main" val="364498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EF446-C80E-4924-A975-13C7085A7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5440F-A3A4-48A4-8B4A-D5030AA98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F6710F-2FD1-4AD9-8DD7-F83EC9E667E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63960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E16FB-70C2-4BB4-9BD1-2A8FA6069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7BB2B-87FE-43EE-B068-73EF863A5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ECE571-AF9C-4A2C-BB15-B55046888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3BEAE-1670-418C-9412-6118F242B0D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120 of 160</a:t>
            </a:r>
          </a:p>
        </p:txBody>
      </p:sp>
    </p:spTree>
    <p:extLst>
      <p:ext uri="{BB962C8B-B14F-4D97-AF65-F5344CB8AC3E}">
        <p14:creationId xmlns:p14="http://schemas.microsoft.com/office/powerpoint/2010/main" val="4913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92108-633F-42DE-BD7A-ADA48906A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EF1C5-12B0-4B44-902C-69979DC39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AE05D1-0C1A-4601-814D-9E92DA354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0F5C81-BE57-4097-838C-172CC9540A7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121 of 160</a:t>
            </a:r>
          </a:p>
        </p:txBody>
      </p:sp>
    </p:spTree>
    <p:extLst>
      <p:ext uri="{BB962C8B-B14F-4D97-AF65-F5344CB8AC3E}">
        <p14:creationId xmlns:p14="http://schemas.microsoft.com/office/powerpoint/2010/main" val="243594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22484-1C7C-4F93-93E2-39C48228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756E8-530F-4144-A80A-A9F07D4A81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A24B5-AB8F-4DFF-B80D-ED40EB80B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F1B845-AA53-4CB4-B5F4-8E6D3B1A63A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122 of 160</a:t>
            </a:r>
          </a:p>
        </p:txBody>
      </p:sp>
    </p:spTree>
    <p:extLst>
      <p:ext uri="{BB962C8B-B14F-4D97-AF65-F5344CB8AC3E}">
        <p14:creationId xmlns:p14="http://schemas.microsoft.com/office/powerpoint/2010/main" val="340400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0E81A-B65C-4938-901E-B05831E1C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C787F-21F8-4C9A-B108-17D16719F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36A017-D21A-4DD2-9019-EDEF367B9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A5DC2C-3B52-4A2C-8E05-940558A0F24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123 of 160</a:t>
            </a:r>
          </a:p>
        </p:txBody>
      </p:sp>
    </p:spTree>
    <p:extLst>
      <p:ext uri="{BB962C8B-B14F-4D97-AF65-F5344CB8AC3E}">
        <p14:creationId xmlns:p14="http://schemas.microsoft.com/office/powerpoint/2010/main" val="428450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4EDB-4C43-46F2-8899-01B0B07E0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61CD3-CA6A-4A6B-9D29-836E8BAAF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00070-7156-4064-B1C4-660530172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F1AB2-D81B-4CF8-84B9-CDC7F01BE20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124 of 160</a:t>
            </a:r>
          </a:p>
        </p:txBody>
      </p:sp>
    </p:spTree>
    <p:extLst>
      <p:ext uri="{BB962C8B-B14F-4D97-AF65-F5344CB8AC3E}">
        <p14:creationId xmlns:p14="http://schemas.microsoft.com/office/powerpoint/2010/main" val="262587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A99A-F3B6-4339-A9B6-ED359A959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C1F25-682C-440C-8064-33C6BB140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9D4CC-7E24-4DE9-8217-EB7B279A8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49BE9-4839-4576-B8DF-480BF7CBF9A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125 of 160</a:t>
            </a:r>
          </a:p>
        </p:txBody>
      </p:sp>
    </p:spTree>
    <p:extLst>
      <p:ext uri="{BB962C8B-B14F-4D97-AF65-F5344CB8AC3E}">
        <p14:creationId xmlns:p14="http://schemas.microsoft.com/office/powerpoint/2010/main" val="226472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860C0-F589-4565-B829-B89FB7413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3E61A-8BD4-453A-9C8D-C44AAF945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A84FE-4444-4ACC-BFD8-7296D1E2C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A333E7-99C9-48AC-98F6-74F7EE737AD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126 of 160</a:t>
            </a:r>
          </a:p>
        </p:txBody>
      </p:sp>
    </p:spTree>
    <p:extLst>
      <p:ext uri="{BB962C8B-B14F-4D97-AF65-F5344CB8AC3E}">
        <p14:creationId xmlns:p14="http://schemas.microsoft.com/office/powerpoint/2010/main" val="278920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CA883-F7D9-4DE3-8D38-1A52072C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99395-2265-486A-AFF3-975BA90D9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F8923-2E4F-4BC1-953B-B5D1FEAB8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17D063-63C5-43CD-A486-FE3B781FB1C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179008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38B3B-96D6-4664-BB73-880A09CEE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D41DD-87AD-4124-8408-C7934297A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08164A-05C3-496E-A457-BCCFBD9B3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831B97-2506-4CDF-BF10-16A8B542D18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128 of 160</a:t>
            </a:r>
          </a:p>
        </p:txBody>
      </p:sp>
    </p:spTree>
    <p:extLst>
      <p:ext uri="{BB962C8B-B14F-4D97-AF65-F5344CB8AC3E}">
        <p14:creationId xmlns:p14="http://schemas.microsoft.com/office/powerpoint/2010/main" val="115854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80F1C-249D-4D82-B86D-C675F1C6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6EED5-13BD-489E-95D2-8D08CD82C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9DAC1A-94EA-4A1C-A540-DAD9FB9ED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74BEC6-2840-43B4-ABE9-F6CD4C97BAF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38584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3C98A-006D-4773-A0C6-52B80715A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0AAFB-10D2-42F1-80E5-5372837DF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DFD4CB-C513-460D-AE0C-9D4DD3C4B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A2A0E7-7D77-4BA8-9984-2D2950D459D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129 of 160</a:t>
            </a:r>
          </a:p>
        </p:txBody>
      </p:sp>
    </p:spTree>
    <p:extLst>
      <p:ext uri="{BB962C8B-B14F-4D97-AF65-F5344CB8AC3E}">
        <p14:creationId xmlns:p14="http://schemas.microsoft.com/office/powerpoint/2010/main" val="286189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17A6-AE2E-4997-9590-CCAFEF7E2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EBD34-EB27-401A-BBCB-25AD45A3C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436A8-7DB1-4013-8D48-A39DBD37A9C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130 of 160</a:t>
            </a:r>
          </a:p>
        </p:txBody>
      </p:sp>
    </p:spTree>
    <p:extLst>
      <p:ext uri="{BB962C8B-B14F-4D97-AF65-F5344CB8AC3E}">
        <p14:creationId xmlns:p14="http://schemas.microsoft.com/office/powerpoint/2010/main" val="305885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389E1-3169-4DD5-B871-DB98128DC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9B158-7C05-4F2E-916B-0E05A2AD3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F73C0-B98A-4EA5-9291-3B398D053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1CA069-514A-42C0-AEF8-D8242295DD5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131 of 160</a:t>
            </a:r>
          </a:p>
        </p:txBody>
      </p:sp>
    </p:spTree>
    <p:extLst>
      <p:ext uri="{BB962C8B-B14F-4D97-AF65-F5344CB8AC3E}">
        <p14:creationId xmlns:p14="http://schemas.microsoft.com/office/powerpoint/2010/main" val="409252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93129-A06C-4F11-9562-CF7536A97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196AA-4ED6-4437-8F5F-DCCF164EC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7F130-4620-403C-A2FB-8E405B07E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653709-DA93-4BB5-8159-A2A1B43B8F7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101129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6FA1-5249-4916-9501-791EEFB4F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C72BA-A4F3-469B-899C-7EE5A09BC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D3634-A884-4969-A9BD-A4171146279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133 of 160</a:t>
            </a:r>
          </a:p>
        </p:txBody>
      </p:sp>
    </p:spTree>
    <p:extLst>
      <p:ext uri="{BB962C8B-B14F-4D97-AF65-F5344CB8AC3E}">
        <p14:creationId xmlns:p14="http://schemas.microsoft.com/office/powerpoint/2010/main" val="343443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D11A0-90AD-4CE6-AAB7-C656B36E9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18C23-3587-4DB7-87A0-841E5A7C0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D0CF9D-B42A-4E8B-BC0A-4B69A833A56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134 of 160</a:t>
            </a:r>
          </a:p>
        </p:txBody>
      </p:sp>
    </p:spTree>
    <p:extLst>
      <p:ext uri="{BB962C8B-B14F-4D97-AF65-F5344CB8AC3E}">
        <p14:creationId xmlns:p14="http://schemas.microsoft.com/office/powerpoint/2010/main" val="78641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8513-FA81-4E25-93CE-8229C2F36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18ED8-2685-4FA8-8ACB-89237B559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519141-29C9-4A0B-99A2-471133F27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86307-9C2E-444A-9C15-82CFF90D2B8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135 of 160</a:t>
            </a:r>
          </a:p>
        </p:txBody>
      </p:sp>
    </p:spTree>
    <p:extLst>
      <p:ext uri="{BB962C8B-B14F-4D97-AF65-F5344CB8AC3E}">
        <p14:creationId xmlns:p14="http://schemas.microsoft.com/office/powerpoint/2010/main" val="144653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8D490-D269-4154-AC1B-4408BCBD2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4E871-9687-4E6B-950D-AE487D29C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2F164-7220-45C6-85E0-EA586F34D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75C2AA-45E3-4827-BD96-5B9E2B5A1D4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136 of 160</a:t>
            </a:r>
          </a:p>
        </p:txBody>
      </p:sp>
    </p:spTree>
    <p:extLst>
      <p:ext uri="{BB962C8B-B14F-4D97-AF65-F5344CB8AC3E}">
        <p14:creationId xmlns:p14="http://schemas.microsoft.com/office/powerpoint/2010/main" val="399408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54E9F-424D-4F4A-9840-3F754601A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7FB0E-E9E4-49FF-9909-6B9D438F7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AEBEF-FAB4-4416-BAE6-71E40B09B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6BA26A-2E5A-49E8-A4A4-F4A4F8D17BA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137 of 160</a:t>
            </a:r>
          </a:p>
        </p:txBody>
      </p:sp>
    </p:spTree>
    <p:extLst>
      <p:ext uri="{BB962C8B-B14F-4D97-AF65-F5344CB8AC3E}">
        <p14:creationId xmlns:p14="http://schemas.microsoft.com/office/powerpoint/2010/main" val="125209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1F07D-0B44-4EBD-BD35-235A953E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3A440-31B5-4410-B53E-0C8B47303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3401D0-48D5-491E-AFBD-0F8B3C50C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1" y="0"/>
            <a:ext cx="445207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BC4571-7954-4CC2-A28B-F3A69D4FD71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138 of 160</a:t>
            </a:r>
          </a:p>
        </p:txBody>
      </p:sp>
    </p:spTree>
    <p:extLst>
      <p:ext uri="{BB962C8B-B14F-4D97-AF65-F5344CB8AC3E}">
        <p14:creationId xmlns:p14="http://schemas.microsoft.com/office/powerpoint/2010/main" val="79291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3D770-CCF3-4133-8E73-3812A6CD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F6CAA-2B5A-4661-BCEC-C444DD355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F44C07-8D5F-4B7D-89FF-D8305D879CA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356469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97DA9-0F4E-4D95-A642-599BF0F9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986B5-3AE3-4A4D-A863-E25897742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885EB-8094-40C8-93A4-4768DBF54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5579F7-E31A-428F-86E1-E23661601DE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139 of 160</a:t>
            </a:r>
          </a:p>
        </p:txBody>
      </p:sp>
    </p:spTree>
    <p:extLst>
      <p:ext uri="{BB962C8B-B14F-4D97-AF65-F5344CB8AC3E}">
        <p14:creationId xmlns:p14="http://schemas.microsoft.com/office/powerpoint/2010/main" val="257088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6A454-ECB1-4771-B9CF-AA74382C1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A233D-8E3F-4B1A-A417-4B76BB477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B6156-F80A-4BBF-BF87-8F78CCEBCBC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140 of 160</a:t>
            </a:r>
          </a:p>
        </p:txBody>
      </p:sp>
    </p:spTree>
    <p:extLst>
      <p:ext uri="{BB962C8B-B14F-4D97-AF65-F5344CB8AC3E}">
        <p14:creationId xmlns:p14="http://schemas.microsoft.com/office/powerpoint/2010/main" val="38054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D19BB-1F5D-4AF2-9FE5-42034638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FDBD-AC04-43EE-AAC9-7DF191281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EEC31E-44D7-455F-BEED-47D75516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6E100C-DA34-4E15-8A9C-4FFF65F22FD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141 of 160</a:t>
            </a:r>
          </a:p>
        </p:txBody>
      </p:sp>
    </p:spTree>
    <p:extLst>
      <p:ext uri="{BB962C8B-B14F-4D97-AF65-F5344CB8AC3E}">
        <p14:creationId xmlns:p14="http://schemas.microsoft.com/office/powerpoint/2010/main" val="154997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82C0-E354-4818-94F4-45FD0F54F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E9E52-68B6-4DBC-9950-0DAC779653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58BB9-F245-41BC-8590-BE1CB601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E5EA75-754A-4B1A-81C4-F908FD2208F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142 of 160</a:t>
            </a:r>
          </a:p>
        </p:txBody>
      </p:sp>
    </p:spTree>
    <p:extLst>
      <p:ext uri="{BB962C8B-B14F-4D97-AF65-F5344CB8AC3E}">
        <p14:creationId xmlns:p14="http://schemas.microsoft.com/office/powerpoint/2010/main" val="125389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B280-3EAA-42DC-AA24-58066F36A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90151-568B-4A46-BE11-82E57A2D6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06D9A-409A-42F6-87A6-2502B5E56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2CDE35-6F10-4FD7-86C0-3B27EE3D8B0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1476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3B79B-68C9-4FC1-B34D-63FA2C34E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5D18D-C8C7-4F08-A44C-B26D7F20C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273AF2-ED4F-4D12-A857-AEF615B62FB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144 of 160</a:t>
            </a:r>
          </a:p>
        </p:txBody>
      </p:sp>
    </p:spTree>
    <p:extLst>
      <p:ext uri="{BB962C8B-B14F-4D97-AF65-F5344CB8AC3E}">
        <p14:creationId xmlns:p14="http://schemas.microsoft.com/office/powerpoint/2010/main" val="325783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FD034-078D-497C-A320-D950857E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52E3A-E7DF-4C08-9935-3FF1E831C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D9C3F-A455-4A15-8679-39EEAE67D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6D763-7895-4F95-8277-B967039ABAB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145 of 160</a:t>
            </a:r>
          </a:p>
        </p:txBody>
      </p:sp>
    </p:spTree>
    <p:extLst>
      <p:ext uri="{BB962C8B-B14F-4D97-AF65-F5344CB8AC3E}">
        <p14:creationId xmlns:p14="http://schemas.microsoft.com/office/powerpoint/2010/main" val="321279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EB6BA-F255-400F-B8DF-83C1E6F2C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47A23-F69D-4D2F-926B-D3DAED188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8CE62-823F-495E-95F8-45963E0A47E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146 of 160</a:t>
            </a:r>
          </a:p>
        </p:txBody>
      </p:sp>
    </p:spTree>
    <p:extLst>
      <p:ext uri="{BB962C8B-B14F-4D97-AF65-F5344CB8AC3E}">
        <p14:creationId xmlns:p14="http://schemas.microsoft.com/office/powerpoint/2010/main" val="369805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12CFD-46CD-4EAD-B97A-FFB624B2E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87792-08C0-42DB-A07A-4E7BCF3D56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9F66B-4556-4C58-B10C-1F8242B23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1A66C-1A8F-4B4D-8D9D-984A20939A9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147 of 160</a:t>
            </a:r>
          </a:p>
        </p:txBody>
      </p:sp>
    </p:spTree>
    <p:extLst>
      <p:ext uri="{BB962C8B-B14F-4D97-AF65-F5344CB8AC3E}">
        <p14:creationId xmlns:p14="http://schemas.microsoft.com/office/powerpoint/2010/main" val="271626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AAF0A-EE3D-42CD-A4F9-ADC7596D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49FD3-38F8-4CC4-82C6-38CA5CE4E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A6AA3-7609-44CD-B4F0-A9F6B9A07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0E4921-F513-4F5F-9320-A0FA175A4E7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148 of 160</a:t>
            </a:r>
          </a:p>
        </p:txBody>
      </p:sp>
    </p:spTree>
    <p:extLst>
      <p:ext uri="{BB962C8B-B14F-4D97-AF65-F5344CB8AC3E}">
        <p14:creationId xmlns:p14="http://schemas.microsoft.com/office/powerpoint/2010/main" val="181530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59BE-B831-4DC3-AEF6-4EBDE16E4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FCC49-9E9A-4862-B623-523CCC671F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6DCBA-06F7-4B83-97F6-E640110E4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BA36F1-0BA9-458A-A78A-3F8734B8710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 of 160</a:t>
            </a:r>
          </a:p>
        </p:txBody>
      </p:sp>
    </p:spTree>
    <p:extLst>
      <p:ext uri="{BB962C8B-B14F-4D97-AF65-F5344CB8AC3E}">
        <p14:creationId xmlns:p14="http://schemas.microsoft.com/office/powerpoint/2010/main" val="201392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444D4-D7DE-4168-B512-396C4532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E7160-A475-449E-8AC8-3388302AB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C3DF2-4F26-419F-81BB-9A3BEA174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54195-7533-415F-B228-13C2CF4DB19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149 of 160</a:t>
            </a:r>
          </a:p>
        </p:txBody>
      </p:sp>
    </p:spTree>
    <p:extLst>
      <p:ext uri="{BB962C8B-B14F-4D97-AF65-F5344CB8AC3E}">
        <p14:creationId xmlns:p14="http://schemas.microsoft.com/office/powerpoint/2010/main" val="272066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60A5-65B1-4641-8D5B-C6457C16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AB6FC-0064-4957-88C0-BCD4B2695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DD31D-044E-4391-94BC-4D820002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05BCB5-A77E-42DE-BDB9-35A56EF758E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150 of 160</a:t>
            </a:r>
          </a:p>
        </p:txBody>
      </p:sp>
    </p:spTree>
    <p:extLst>
      <p:ext uri="{BB962C8B-B14F-4D97-AF65-F5344CB8AC3E}">
        <p14:creationId xmlns:p14="http://schemas.microsoft.com/office/powerpoint/2010/main" val="384354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209EB-96FA-4D14-A81B-C14194BEC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FDD33-710B-450A-ABDB-42D5094DF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2F0E1-9BAB-4682-893C-A8D76F82E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3EEC99-A5BB-4244-A787-F011D3AF5F2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151 of 160</a:t>
            </a:r>
          </a:p>
        </p:txBody>
      </p:sp>
    </p:spTree>
    <p:extLst>
      <p:ext uri="{BB962C8B-B14F-4D97-AF65-F5344CB8AC3E}">
        <p14:creationId xmlns:p14="http://schemas.microsoft.com/office/powerpoint/2010/main" val="316570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7E35C-73D0-4F40-BF12-1019BDF59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327F1-2570-44F8-95EA-5DA6225800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D9DB3-DD03-49D2-B08A-954939ADF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37D305-6F39-4E78-AC7D-ED8EF6789EA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152 of 160</a:t>
            </a:r>
          </a:p>
        </p:txBody>
      </p:sp>
    </p:spTree>
    <p:extLst>
      <p:ext uri="{BB962C8B-B14F-4D97-AF65-F5344CB8AC3E}">
        <p14:creationId xmlns:p14="http://schemas.microsoft.com/office/powerpoint/2010/main" val="405289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AEBF-6B74-48A2-BD01-E095D3B22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B5A8D-EB78-4C1F-99B4-15FB1FB8B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8D6A7-9DF9-4F5D-A325-AC308F797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32" y="0"/>
            <a:ext cx="481913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489AE8-8289-4EF8-BE05-55DB8A982A7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153 of 160</a:t>
            </a:r>
          </a:p>
        </p:txBody>
      </p:sp>
    </p:spTree>
    <p:extLst>
      <p:ext uri="{BB962C8B-B14F-4D97-AF65-F5344CB8AC3E}">
        <p14:creationId xmlns:p14="http://schemas.microsoft.com/office/powerpoint/2010/main" val="247860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44701-8E14-46DB-8C34-E0421921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77CE7-6EB8-47D8-B44A-02810AB3F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3F79EC-C7D1-4F58-B320-2B541A3A5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96E50D-74AB-4842-80AF-DBAAFB7794A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154 of 160</a:t>
            </a:r>
          </a:p>
        </p:txBody>
      </p:sp>
    </p:spTree>
    <p:extLst>
      <p:ext uri="{BB962C8B-B14F-4D97-AF65-F5344CB8AC3E}">
        <p14:creationId xmlns:p14="http://schemas.microsoft.com/office/powerpoint/2010/main" val="344142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69B09-CCE3-44FD-BBEE-CC8A1B12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A597C-2132-48D6-947A-FDD4F1CD4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96791-A4CD-4444-A5C5-530A6A87A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8C4758-0978-4EE5-B944-D44BA57ACE7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155 of 160</a:t>
            </a:r>
          </a:p>
        </p:txBody>
      </p:sp>
    </p:spTree>
    <p:extLst>
      <p:ext uri="{BB962C8B-B14F-4D97-AF65-F5344CB8AC3E}">
        <p14:creationId xmlns:p14="http://schemas.microsoft.com/office/powerpoint/2010/main" val="426449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19E1D-023D-401D-BAAB-1871DE13F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2465E-F16A-4E9F-952A-1355AC2EF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676C0-9681-4315-9731-FB8E5023B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FAAF97-5A96-4B25-ACC3-7E4BE076362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156 of 160</a:t>
            </a:r>
          </a:p>
        </p:txBody>
      </p:sp>
    </p:spTree>
    <p:extLst>
      <p:ext uri="{BB962C8B-B14F-4D97-AF65-F5344CB8AC3E}">
        <p14:creationId xmlns:p14="http://schemas.microsoft.com/office/powerpoint/2010/main" val="189590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5710D-657C-4D01-AC87-3F9AD532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3A9B-03AD-4C0E-AEA7-88A210C00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B04238-528B-4CE3-A73E-BF19CBACB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26BDE8-BE22-4065-B823-936ADA724AD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157 of 160</a:t>
            </a:r>
          </a:p>
        </p:txBody>
      </p:sp>
    </p:spTree>
    <p:extLst>
      <p:ext uri="{BB962C8B-B14F-4D97-AF65-F5344CB8AC3E}">
        <p14:creationId xmlns:p14="http://schemas.microsoft.com/office/powerpoint/2010/main" val="214319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061B-05BA-4370-A282-3F0AE244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2702E-8B85-45C7-98B9-7BC2681F0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5AFCA-AACA-41DF-AB33-288486B48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F6E04-6F0D-4300-9442-D55EACB19F4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158 of 160</a:t>
            </a:r>
          </a:p>
        </p:txBody>
      </p:sp>
    </p:spTree>
    <p:extLst>
      <p:ext uri="{BB962C8B-B14F-4D97-AF65-F5344CB8AC3E}">
        <p14:creationId xmlns:p14="http://schemas.microsoft.com/office/powerpoint/2010/main" val="303762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DF910-2BAA-4725-AD9A-AC62048A8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1C460-23F5-4100-B1F2-7DE71B9D1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2067DD-1D23-433C-B348-389EAC021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69758-933D-4706-B073-85CBFB81B83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208059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CA2A4-6940-4EF0-B6A7-308E10E2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F511D-1AED-4E80-8AC2-595389306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12D15-2567-4F48-AE49-1F66B3542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0727E2-4533-4FE3-952B-ECA385EDD0B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159 of 160</a:t>
            </a:r>
          </a:p>
        </p:txBody>
      </p:sp>
    </p:spTree>
    <p:extLst>
      <p:ext uri="{BB962C8B-B14F-4D97-AF65-F5344CB8AC3E}">
        <p14:creationId xmlns:p14="http://schemas.microsoft.com/office/powerpoint/2010/main" val="347411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E42EB-9FF5-499C-BEE4-6EF15CDCF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FD77D-B5B0-42A8-81EB-B1FDD31E1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0C238-4F40-4A00-B8E4-F88791C3C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1C5EC5-25B9-402D-984A-C7CBC301105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160 of 160</a:t>
            </a:r>
          </a:p>
        </p:txBody>
      </p:sp>
    </p:spTree>
    <p:extLst>
      <p:ext uri="{BB962C8B-B14F-4D97-AF65-F5344CB8AC3E}">
        <p14:creationId xmlns:p14="http://schemas.microsoft.com/office/powerpoint/2010/main" val="60045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B4DA6-B1D5-40D7-9832-49CCE95A9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F6E4C-BFD2-4881-BC52-435876CDC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79A0C-1A8A-48CB-8178-46F8E03F0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3FC9CB-4B63-4441-A439-FD8D9C91DCF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63374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5F33-F58E-45C5-B749-306476F9F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AC34F-9F01-4242-8557-F5D929D0E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8BB53-8E2A-4346-AC2B-038981DB485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17 of 160</a:t>
            </a:r>
          </a:p>
        </p:txBody>
      </p:sp>
    </p:spTree>
    <p:extLst>
      <p:ext uri="{BB962C8B-B14F-4D97-AF65-F5344CB8AC3E}">
        <p14:creationId xmlns:p14="http://schemas.microsoft.com/office/powerpoint/2010/main" val="296259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2FC78-BD7D-4418-A52C-02F49680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DC346-FA22-4BA2-B420-8E5F078D75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15A6C-4829-4292-8DFE-E52DCD9EF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FDF4F-16E9-4DEC-ADEE-6A011B2F204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18 of 160</a:t>
            </a:r>
          </a:p>
        </p:txBody>
      </p:sp>
    </p:spTree>
    <p:extLst>
      <p:ext uri="{BB962C8B-B14F-4D97-AF65-F5344CB8AC3E}">
        <p14:creationId xmlns:p14="http://schemas.microsoft.com/office/powerpoint/2010/main" val="377693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CB6B6-835A-4A11-ADF4-2009C143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45B42-4279-4EA6-A9C5-D96F6D2D1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EB6E6-808D-4D6F-8F30-DAFA48EB8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83" y="0"/>
            <a:ext cx="443883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364D00-003A-4604-9B92-5F03B2F2527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 of 160</a:t>
            </a:r>
          </a:p>
        </p:txBody>
      </p:sp>
    </p:spTree>
    <p:extLst>
      <p:ext uri="{BB962C8B-B14F-4D97-AF65-F5344CB8AC3E}">
        <p14:creationId xmlns:p14="http://schemas.microsoft.com/office/powerpoint/2010/main" val="335827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F76A2-D7EF-46A0-A055-58CE5355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2C27F-769B-4388-B84A-E6DCBF1D9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1BEFE-99B6-47A7-9A38-5F9BE05CF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C3D266-740F-49DA-8FCE-D74A9CC518E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19 of 160</a:t>
            </a:r>
          </a:p>
        </p:txBody>
      </p:sp>
    </p:spTree>
    <p:extLst>
      <p:ext uri="{BB962C8B-B14F-4D97-AF65-F5344CB8AC3E}">
        <p14:creationId xmlns:p14="http://schemas.microsoft.com/office/powerpoint/2010/main" val="279489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8FB0-9FD7-49D0-BC07-82E2375A9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316DC-3907-47E5-900C-335C22DC5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D663B-1EE9-454F-BE2B-BD3B078EE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AF5B84-C2D2-4E7B-9F8B-1F0315B7AD7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20 of 160</a:t>
            </a:r>
          </a:p>
        </p:txBody>
      </p:sp>
    </p:spTree>
    <p:extLst>
      <p:ext uri="{BB962C8B-B14F-4D97-AF65-F5344CB8AC3E}">
        <p14:creationId xmlns:p14="http://schemas.microsoft.com/office/powerpoint/2010/main" val="331925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59D31-FB16-42D0-9CD4-E4283FFA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F86E5-6E75-4146-80A4-09F8DCB64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C94E5-BA0A-4A7A-BDBD-2884ADE84E1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21 of 160</a:t>
            </a:r>
          </a:p>
        </p:txBody>
      </p:sp>
    </p:spTree>
    <p:extLst>
      <p:ext uri="{BB962C8B-B14F-4D97-AF65-F5344CB8AC3E}">
        <p14:creationId xmlns:p14="http://schemas.microsoft.com/office/powerpoint/2010/main" val="333864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EB9B5-99C5-405D-A9A4-0805E964F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4B52F-2EFC-4CFD-8963-DEE938151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5E7FAD-7747-42DC-8A48-2CDF91D49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1070B6-D3CD-492D-8555-327239F9DAB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22 of 160</a:t>
            </a:r>
          </a:p>
        </p:txBody>
      </p:sp>
    </p:spTree>
    <p:extLst>
      <p:ext uri="{BB962C8B-B14F-4D97-AF65-F5344CB8AC3E}">
        <p14:creationId xmlns:p14="http://schemas.microsoft.com/office/powerpoint/2010/main" val="2482392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62596-1C27-45A4-9F53-DA8C824EF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F43CD-B84C-4DB9-A7CF-4C2145AFD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2307B2-F0A8-4579-BD1F-ABBECCD38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CBDD88-58DC-4597-B400-519EB3050E9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23 of 160</a:t>
            </a:r>
          </a:p>
        </p:txBody>
      </p:sp>
    </p:spTree>
    <p:extLst>
      <p:ext uri="{BB962C8B-B14F-4D97-AF65-F5344CB8AC3E}">
        <p14:creationId xmlns:p14="http://schemas.microsoft.com/office/powerpoint/2010/main" val="322474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E07B-8904-4FB1-A9CF-86377BDB5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69883-F129-4C94-A2A0-F876F87CE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4564E-45E8-4614-8CC6-8B4D60827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AEAE2-0AC4-45BA-8A5D-908717A9CD1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24 of 160</a:t>
            </a:r>
          </a:p>
        </p:txBody>
      </p:sp>
    </p:spTree>
    <p:extLst>
      <p:ext uri="{BB962C8B-B14F-4D97-AF65-F5344CB8AC3E}">
        <p14:creationId xmlns:p14="http://schemas.microsoft.com/office/powerpoint/2010/main" val="74577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9190B-7E3D-4061-8AC8-F131A658A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D64F5-FB5B-4F06-909C-144271C0B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D6125A-20EF-4347-8BD4-0574132FD70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25 of 160</a:t>
            </a:r>
          </a:p>
        </p:txBody>
      </p:sp>
    </p:spTree>
    <p:extLst>
      <p:ext uri="{BB962C8B-B14F-4D97-AF65-F5344CB8AC3E}">
        <p14:creationId xmlns:p14="http://schemas.microsoft.com/office/powerpoint/2010/main" val="124411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E28D1-D03C-46DB-814E-037371460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6439A-D8A7-4E22-BDBB-5B3F018C7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448E0-A692-4D5A-9271-E0F42CA3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99033E-96B9-4F11-AB20-5E6B9531E0A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26 of 160</a:t>
            </a:r>
          </a:p>
        </p:txBody>
      </p:sp>
    </p:spTree>
    <p:extLst>
      <p:ext uri="{BB962C8B-B14F-4D97-AF65-F5344CB8AC3E}">
        <p14:creationId xmlns:p14="http://schemas.microsoft.com/office/powerpoint/2010/main" val="413341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9B568-2DE7-49E3-AF5A-F65C77E33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38F59-C849-4929-B152-6A839746F9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AC94D-0EC1-46D0-B565-60C71EFA0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B6E5B7-0484-4B81-8167-60D5A454934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13724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2D31C-61C2-4745-8C5D-4D7D5EC04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D76A7-8F8D-4E84-8A8A-DE41AF018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1FB2BD-327E-4225-AC4F-308CA4449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387027-EA64-4C6E-A838-859439F7BDC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28 of 160</a:t>
            </a:r>
          </a:p>
        </p:txBody>
      </p:sp>
    </p:spTree>
    <p:extLst>
      <p:ext uri="{BB962C8B-B14F-4D97-AF65-F5344CB8AC3E}">
        <p14:creationId xmlns:p14="http://schemas.microsoft.com/office/powerpoint/2010/main" val="296180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7E25-2146-42A2-B92D-AA3192B26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5BD6D-DC77-4C16-A569-849DD750A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C7997-11D2-4B85-91FE-1247E61797E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 of 160</a:t>
            </a:r>
          </a:p>
        </p:txBody>
      </p:sp>
    </p:spTree>
    <p:extLst>
      <p:ext uri="{BB962C8B-B14F-4D97-AF65-F5344CB8AC3E}">
        <p14:creationId xmlns:p14="http://schemas.microsoft.com/office/powerpoint/2010/main" val="244509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AC11C-C32F-40EE-93B1-724C9E80E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31FEC-BDE3-46C4-949B-E0FCB880A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4A081-EBE8-468A-95DB-1B6D283B0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01E6E4-6775-4315-9C54-EE0B6C0F595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29 of 160</a:t>
            </a:r>
          </a:p>
        </p:txBody>
      </p:sp>
    </p:spTree>
    <p:extLst>
      <p:ext uri="{BB962C8B-B14F-4D97-AF65-F5344CB8AC3E}">
        <p14:creationId xmlns:p14="http://schemas.microsoft.com/office/powerpoint/2010/main" val="170083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708A-DEFD-4148-BF82-2DF90505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DEBAB-1CC2-476B-A820-A63D54F06F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C703E-53D1-41FB-8981-2BA50388E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85F0FE-F4AB-4324-A0FA-35890CCAFC1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70282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8A3D9-697F-4B0E-B4F4-B26C3319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ADE0D-DB81-4676-BE71-8196F5F23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DEC15-2AE3-4AA7-9E0B-285F559AD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373433-4DB7-4A32-9070-C32C0672057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31 of 160</a:t>
            </a:r>
          </a:p>
        </p:txBody>
      </p:sp>
    </p:spTree>
    <p:extLst>
      <p:ext uri="{BB962C8B-B14F-4D97-AF65-F5344CB8AC3E}">
        <p14:creationId xmlns:p14="http://schemas.microsoft.com/office/powerpoint/2010/main" val="345121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73B42-3ABE-4F65-8757-CB5379E3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1309A-32C9-407E-AF3D-87D85EB3F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82D30-7D05-4FA3-8163-DDCDEF087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196CA1-F925-475C-9191-D7450FC28DE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32 of 160</a:t>
            </a:r>
          </a:p>
        </p:txBody>
      </p:sp>
    </p:spTree>
    <p:extLst>
      <p:ext uri="{BB962C8B-B14F-4D97-AF65-F5344CB8AC3E}">
        <p14:creationId xmlns:p14="http://schemas.microsoft.com/office/powerpoint/2010/main" val="171280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7DDA6-AFC1-405A-A7B5-33A4E3318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45536-793F-4759-8B63-12E1BAE06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5C241-9105-4A8D-BA5A-457F3942E67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33 of 160</a:t>
            </a:r>
          </a:p>
        </p:txBody>
      </p:sp>
    </p:spTree>
    <p:extLst>
      <p:ext uri="{BB962C8B-B14F-4D97-AF65-F5344CB8AC3E}">
        <p14:creationId xmlns:p14="http://schemas.microsoft.com/office/powerpoint/2010/main" val="274907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9895E-0A7B-4E66-946C-F080E58EE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340E2-8326-4462-B61B-3614073F1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50315-CC83-4F5B-9CAD-725C7F8C6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1BA502-F4E2-4B90-BF46-4599F902C97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170436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D3E3-3E61-425A-80B1-289F4515A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FCDCC-70A4-4515-BBB4-80AAD2F6EA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6570A-061B-4278-B9C7-940702F7A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4EE97-4F65-428F-B34D-1983D74C5FD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35 of 160</a:t>
            </a:r>
          </a:p>
        </p:txBody>
      </p:sp>
    </p:spTree>
    <p:extLst>
      <p:ext uri="{BB962C8B-B14F-4D97-AF65-F5344CB8AC3E}">
        <p14:creationId xmlns:p14="http://schemas.microsoft.com/office/powerpoint/2010/main" val="304435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9392-1839-44B3-A8F9-99A90C21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29A18-8EEC-44DF-93AA-DBDF13355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FCE4C-354D-48FC-B775-67762987D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72" y="0"/>
            <a:ext cx="453005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6B017B-3B86-4048-9933-2B85EF68CA9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36 of 160</a:t>
            </a:r>
          </a:p>
        </p:txBody>
      </p:sp>
    </p:spTree>
    <p:extLst>
      <p:ext uri="{BB962C8B-B14F-4D97-AF65-F5344CB8AC3E}">
        <p14:creationId xmlns:p14="http://schemas.microsoft.com/office/powerpoint/2010/main" val="106478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FC7BD-D00A-408A-B372-ACDD139B8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14FEA-9AAB-44EC-9F76-F7E934742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7A9C20-49E1-41BD-BAF9-651E7D5D0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56B90C-4318-43DB-BF8F-6DB857D2FF2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37 of 160</a:t>
            </a:r>
          </a:p>
        </p:txBody>
      </p:sp>
    </p:spTree>
    <p:extLst>
      <p:ext uri="{BB962C8B-B14F-4D97-AF65-F5344CB8AC3E}">
        <p14:creationId xmlns:p14="http://schemas.microsoft.com/office/powerpoint/2010/main" val="393407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657C4-4FCB-43AC-BECB-2D018ED27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7ADAB-6173-4525-8D94-AF0CB099F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69749-79A3-4BC4-9A2A-53F20A8E2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EFF0E-A2E1-4DB7-8244-CD66683B21B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38 of 160</a:t>
            </a:r>
          </a:p>
        </p:txBody>
      </p:sp>
    </p:spTree>
    <p:extLst>
      <p:ext uri="{BB962C8B-B14F-4D97-AF65-F5344CB8AC3E}">
        <p14:creationId xmlns:p14="http://schemas.microsoft.com/office/powerpoint/2010/main" val="222335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82FB-A5A0-4D9D-B185-2DDC4ECB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368B3-E038-46FE-AB7D-292E1B450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80D39B-AF79-4B99-9D48-AA9334C1171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 of 160</a:t>
            </a:r>
          </a:p>
        </p:txBody>
      </p:sp>
    </p:spTree>
    <p:extLst>
      <p:ext uri="{BB962C8B-B14F-4D97-AF65-F5344CB8AC3E}">
        <p14:creationId xmlns:p14="http://schemas.microsoft.com/office/powerpoint/2010/main" val="190582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EE3E0-C048-46C0-8C1A-FC6EF99B1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62728-744A-4145-AFCD-749129BC1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C7C0F-62B1-4DD8-9F1B-BA606BA00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EB2613-397C-4B19-9105-E62238E77AA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3426646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E2D88-2B27-41E8-A8F1-0D928B976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FF124-7824-487D-9E6E-40891CA3D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C7E9F-D77E-4F9E-8254-BC589439A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EB93B-0305-4045-826A-2B08497AF12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40 of 160</a:t>
            </a:r>
          </a:p>
        </p:txBody>
      </p:sp>
    </p:spTree>
    <p:extLst>
      <p:ext uri="{BB962C8B-B14F-4D97-AF65-F5344CB8AC3E}">
        <p14:creationId xmlns:p14="http://schemas.microsoft.com/office/powerpoint/2010/main" val="349984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0BE1-5395-4FAB-861B-86904A316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BEAB8-40BD-466B-A300-656240806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2B4E8-427D-4367-A5B2-42A76EE92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A0CF3-4C4C-4BDD-98F4-7367EE28EE9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41 of 160</a:t>
            </a:r>
          </a:p>
        </p:txBody>
      </p:sp>
    </p:spTree>
    <p:extLst>
      <p:ext uri="{BB962C8B-B14F-4D97-AF65-F5344CB8AC3E}">
        <p14:creationId xmlns:p14="http://schemas.microsoft.com/office/powerpoint/2010/main" val="324983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77CFE-56F4-4846-8E6B-880AA5FF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139D1-2E3A-4DCB-B5F4-46C10919A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6F4D7-61E1-43ED-8AA6-18BC896DC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8CAC39-7B24-4A87-8870-B749B9973AE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42 of 160</a:t>
            </a:r>
          </a:p>
        </p:txBody>
      </p:sp>
    </p:spTree>
    <p:extLst>
      <p:ext uri="{BB962C8B-B14F-4D97-AF65-F5344CB8AC3E}">
        <p14:creationId xmlns:p14="http://schemas.microsoft.com/office/powerpoint/2010/main" val="386701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708F0-9738-4808-8333-8409A07F1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FDEE1-2E2A-435D-B03E-0C7605C2D6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FE844-22F9-4334-8410-8DE78A508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15A1A0-FAB3-417C-97DF-256F8DDFCA4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43 of 160</a:t>
            </a:r>
          </a:p>
        </p:txBody>
      </p:sp>
    </p:spTree>
    <p:extLst>
      <p:ext uri="{BB962C8B-B14F-4D97-AF65-F5344CB8AC3E}">
        <p14:creationId xmlns:p14="http://schemas.microsoft.com/office/powerpoint/2010/main" val="175297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264A-1B31-4342-AD2F-4CC2863A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2A70D-6F55-43B3-8595-D42526312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173524-B5AA-494B-8730-9E59E78C0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85B31B-6A94-4C02-8956-C942A7B559E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44 of 160</a:t>
            </a:r>
          </a:p>
        </p:txBody>
      </p:sp>
    </p:spTree>
    <p:extLst>
      <p:ext uri="{BB962C8B-B14F-4D97-AF65-F5344CB8AC3E}">
        <p14:creationId xmlns:p14="http://schemas.microsoft.com/office/powerpoint/2010/main" val="372231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8DFE-3DBF-4F6C-A9BB-05C9C1937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4663A-8F11-4933-B890-4D5D2D0F8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25FA1-2BE2-462E-8264-8D054507E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77E6A5-9739-467A-B7EE-CD17C0A7822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38975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D9D7B-C0B0-4722-9582-47E7DF6F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DC955-ED35-4E4B-9A7B-D8228C00D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9325FE-DD7E-4009-A47F-FECE979D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BEB489-95D0-45DC-B972-EF1A3A2A650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46 of 160</a:t>
            </a:r>
          </a:p>
        </p:txBody>
      </p:sp>
    </p:spTree>
    <p:extLst>
      <p:ext uri="{BB962C8B-B14F-4D97-AF65-F5344CB8AC3E}">
        <p14:creationId xmlns:p14="http://schemas.microsoft.com/office/powerpoint/2010/main" val="31509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F7957-CEBB-4618-9600-6C63CAEBA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4ADDE-E524-45D7-911C-30680B05C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8734B-F570-492C-9B26-7159481EC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59364C-2627-4169-8BD6-FD6DE71CEFA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47 of 160</a:t>
            </a:r>
          </a:p>
        </p:txBody>
      </p:sp>
    </p:spTree>
    <p:extLst>
      <p:ext uri="{BB962C8B-B14F-4D97-AF65-F5344CB8AC3E}">
        <p14:creationId xmlns:p14="http://schemas.microsoft.com/office/powerpoint/2010/main" val="16195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74D62-A92A-49D8-AE28-7AD4157C4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46644-C6D1-4ED4-98D9-4BAA205CE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B266D-CAF0-49F7-8BA9-B143D8D81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43CBB2-EEEA-416A-952A-181C1F10065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6341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C0A60-2F24-43F3-AEE4-42789179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1D998-7B61-4159-B823-4614E3F36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451092-5724-4618-A1A2-F506368562D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 of 160</a:t>
            </a:r>
          </a:p>
        </p:txBody>
      </p:sp>
    </p:spTree>
    <p:extLst>
      <p:ext uri="{BB962C8B-B14F-4D97-AF65-F5344CB8AC3E}">
        <p14:creationId xmlns:p14="http://schemas.microsoft.com/office/powerpoint/2010/main" val="72694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6D18C-7AC5-4B44-8A83-2EA32CE1B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5DBEA-CA74-4B22-B048-6D4E1B3710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32B88-62B5-4C25-AD9C-F8E1BA49B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00CFF7-E052-4F0C-B5D9-45AF2641EE0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49 of 160</a:t>
            </a:r>
          </a:p>
        </p:txBody>
      </p:sp>
    </p:spTree>
    <p:extLst>
      <p:ext uri="{BB962C8B-B14F-4D97-AF65-F5344CB8AC3E}">
        <p14:creationId xmlns:p14="http://schemas.microsoft.com/office/powerpoint/2010/main" val="198696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5CDD-12A2-40B7-9ED3-C6BD4D86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8F09B-43C6-465C-90CF-ADA716678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6509D-CA35-4CF7-A838-1FFC22099B4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85900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818F-41AA-4B57-BCCF-0BB12CF9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AC394-BED6-40CC-8D23-6812E55E6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B2282-2905-4F64-B61B-2779949D8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41F624-7C30-40B1-AA0B-99EE0CCDE15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51 of 160</a:t>
            </a:r>
          </a:p>
        </p:txBody>
      </p:sp>
    </p:spTree>
    <p:extLst>
      <p:ext uri="{BB962C8B-B14F-4D97-AF65-F5344CB8AC3E}">
        <p14:creationId xmlns:p14="http://schemas.microsoft.com/office/powerpoint/2010/main" val="296048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DAB2-C3D1-490C-B6AE-AEA32129E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67131-AB20-47BA-AC61-9EE320F328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299D3-CE18-4E96-8B1B-97B86344A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483A58-FC33-4E57-90AC-FC6ADEA5C3F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52 of 160</a:t>
            </a:r>
          </a:p>
        </p:txBody>
      </p:sp>
    </p:spTree>
    <p:extLst>
      <p:ext uri="{BB962C8B-B14F-4D97-AF65-F5344CB8AC3E}">
        <p14:creationId xmlns:p14="http://schemas.microsoft.com/office/powerpoint/2010/main" val="78904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0F04-1520-4B40-897B-02BC88FDD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6BE63-33B0-42ED-95FB-83A3A07F8C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793A2-0BC8-4987-9444-21DFCE9A6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ED0E9D-774F-4717-84FD-8F3863C8B85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239285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F7C8-0C38-411E-8818-EBE9391FB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86D2C-F6B7-45C4-A26E-25AF100AA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03F4C-234B-4C47-91C6-88FD264FBD8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54 of 160</a:t>
            </a:r>
          </a:p>
        </p:txBody>
      </p:sp>
    </p:spTree>
    <p:extLst>
      <p:ext uri="{BB962C8B-B14F-4D97-AF65-F5344CB8AC3E}">
        <p14:creationId xmlns:p14="http://schemas.microsoft.com/office/powerpoint/2010/main" val="137040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2FDEE-A49D-4D3F-9D7B-86EE41BC1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CD906-65F7-4417-8DD0-5BBE5A153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5A017-4AC0-4236-B371-9A35CFB0D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8036EE-8BC9-439A-9B42-3AC59B94F19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55 of 160</a:t>
            </a:r>
          </a:p>
        </p:txBody>
      </p:sp>
    </p:spTree>
    <p:extLst>
      <p:ext uri="{BB962C8B-B14F-4D97-AF65-F5344CB8AC3E}">
        <p14:creationId xmlns:p14="http://schemas.microsoft.com/office/powerpoint/2010/main" val="340014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A6E1-AEA8-48E8-B435-C4D683136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4AA17-A54F-44E8-8ACD-B8C33792B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FB7E7-E21A-45FF-BD2E-076A087AC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5E36E-520E-4AEC-A2F4-E692D8AD293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56 of 160</a:t>
            </a:r>
          </a:p>
        </p:txBody>
      </p:sp>
    </p:spTree>
    <p:extLst>
      <p:ext uri="{BB962C8B-B14F-4D97-AF65-F5344CB8AC3E}">
        <p14:creationId xmlns:p14="http://schemas.microsoft.com/office/powerpoint/2010/main" val="12070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AD2A6-4B2F-493E-8C04-F4E1FD85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013C0-38BE-4C48-BEE6-C4214EB23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9F0E9-D16C-410E-AC8C-0E16332E1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08D2C-E85A-4A4F-BD2C-4C8BF79753F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57 of 160</a:t>
            </a:r>
          </a:p>
        </p:txBody>
      </p:sp>
    </p:spTree>
    <p:extLst>
      <p:ext uri="{BB962C8B-B14F-4D97-AF65-F5344CB8AC3E}">
        <p14:creationId xmlns:p14="http://schemas.microsoft.com/office/powerpoint/2010/main" val="46231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4B87D-7601-4901-92BE-8F5F5EBFB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000EB-C073-4206-AE93-DB9BDF8F9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CD2B9-08D4-4517-B6B8-4759C4A2F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8742F4-3AA4-4C1C-BA53-6F5B685C1DE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58 of 160</a:t>
            </a:r>
          </a:p>
        </p:txBody>
      </p:sp>
    </p:spTree>
    <p:extLst>
      <p:ext uri="{BB962C8B-B14F-4D97-AF65-F5344CB8AC3E}">
        <p14:creationId xmlns:p14="http://schemas.microsoft.com/office/powerpoint/2010/main" val="287040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8CB2B-D929-49FA-B042-BC4B2721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4F8E5-797F-4734-81B2-8701E73C8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FF251-3D87-4DA3-B4E0-8E3BFA588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A177C5-4B9C-452F-986C-ABB3DB94BDE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 of 160</a:t>
            </a:r>
          </a:p>
        </p:txBody>
      </p:sp>
    </p:spTree>
    <p:extLst>
      <p:ext uri="{BB962C8B-B14F-4D97-AF65-F5344CB8AC3E}">
        <p14:creationId xmlns:p14="http://schemas.microsoft.com/office/powerpoint/2010/main" val="26928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974C5-C452-4E06-985B-E5160DD00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097CF-2822-4EA6-B524-98295F859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9BBBD-A191-46BF-9F55-D1F91E638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81472B-E778-4234-B2A0-6F23AB90634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59 of 160</a:t>
            </a:r>
          </a:p>
        </p:txBody>
      </p:sp>
    </p:spTree>
    <p:extLst>
      <p:ext uri="{BB962C8B-B14F-4D97-AF65-F5344CB8AC3E}">
        <p14:creationId xmlns:p14="http://schemas.microsoft.com/office/powerpoint/2010/main" val="113663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8C61B-0136-4D64-B79E-AB3D004CB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7F441-FBD4-4609-A8C5-35454F48A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09B845-12A4-4A7C-B4D0-E8107FFEB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A0281D-1B4E-4E17-97C3-EE94A850AD7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60 of 160</a:t>
            </a:r>
          </a:p>
        </p:txBody>
      </p:sp>
    </p:spTree>
    <p:extLst>
      <p:ext uri="{BB962C8B-B14F-4D97-AF65-F5344CB8AC3E}">
        <p14:creationId xmlns:p14="http://schemas.microsoft.com/office/powerpoint/2010/main" val="108150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6523B-DDC7-482A-96EB-AA68DF27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FE681-EB42-4544-86E4-3A60E999A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9E4363-86F1-4A8C-A617-F4A376B1E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2952750"/>
            <a:ext cx="952500" cy="95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D85A95-FCDA-4858-B0C0-C1B9031F895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51151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FC321-0A30-42E9-A26C-0605F31C0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0C601-AB48-46CE-B2EB-4D233F2DE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2F846-674A-485F-876C-867D3708D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6C54A-CB26-434A-B987-5B428A5BEC1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62 of 160</a:t>
            </a:r>
          </a:p>
        </p:txBody>
      </p:sp>
    </p:spTree>
    <p:extLst>
      <p:ext uri="{BB962C8B-B14F-4D97-AF65-F5344CB8AC3E}">
        <p14:creationId xmlns:p14="http://schemas.microsoft.com/office/powerpoint/2010/main" val="117327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879D6-3DC9-4D66-81E4-D17C55A5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D2FB8-BEE2-425F-80C7-572BA667B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24123-4630-4FE4-9A15-49085CBD1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F1D664-DAE6-4369-83BD-1AED65D9E7D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63 of 160</a:t>
            </a:r>
          </a:p>
        </p:txBody>
      </p:sp>
    </p:spTree>
    <p:extLst>
      <p:ext uri="{BB962C8B-B14F-4D97-AF65-F5344CB8AC3E}">
        <p14:creationId xmlns:p14="http://schemas.microsoft.com/office/powerpoint/2010/main" val="380757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55A4A-1C30-433E-B990-1534267B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8D8F1-C050-40B9-8484-154F70B3C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BF75B-A477-4585-9EF4-D1945836C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BB6EFF-A01E-4D8F-99EE-986BE243200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64 of 160</a:t>
            </a:r>
          </a:p>
        </p:txBody>
      </p:sp>
    </p:spTree>
    <p:extLst>
      <p:ext uri="{BB962C8B-B14F-4D97-AF65-F5344CB8AC3E}">
        <p14:creationId xmlns:p14="http://schemas.microsoft.com/office/powerpoint/2010/main" val="24334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807F-C5DD-4B4A-8043-CCD8540BB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D39E4-06A7-4155-BE7D-BAF88E3C6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9F325-8B24-46A0-9B3F-40815D13E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60934D-264C-4E2B-AC94-F565CA35C49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109364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B4004-0C09-41DE-8F28-2978EC6F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A2C22-D3A1-4DD6-8FC0-220FBF789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13F0B0-2FFD-4968-B637-98F0E7209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5E2C8-AE96-4F1C-AF2A-E1363E59050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66 of 160</a:t>
            </a:r>
          </a:p>
        </p:txBody>
      </p:sp>
    </p:spTree>
    <p:extLst>
      <p:ext uri="{BB962C8B-B14F-4D97-AF65-F5344CB8AC3E}">
        <p14:creationId xmlns:p14="http://schemas.microsoft.com/office/powerpoint/2010/main" val="377180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11AFD-1AB0-44E8-B81A-164E8D7D6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80712-4881-4E10-BB93-C76E3C5758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8BFC5C-A104-4B3D-B67A-7723B0B22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23C3FE-FF82-4DC2-A5FC-053C2871C1D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67 of 160</a:t>
            </a:r>
          </a:p>
        </p:txBody>
      </p:sp>
    </p:spTree>
    <p:extLst>
      <p:ext uri="{BB962C8B-B14F-4D97-AF65-F5344CB8AC3E}">
        <p14:creationId xmlns:p14="http://schemas.microsoft.com/office/powerpoint/2010/main" val="197782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34BEF-62C4-4640-98F4-1C12407C7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80FCF-DD4C-4C38-8E2A-DFCEFE007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A1D48-9088-4860-9215-4A6C7B019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23" y="0"/>
            <a:ext cx="443775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B53ABF-945B-4D69-8ACA-AE74773785C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68 of 160</a:t>
            </a:r>
          </a:p>
        </p:txBody>
      </p:sp>
    </p:spTree>
    <p:extLst>
      <p:ext uri="{BB962C8B-B14F-4D97-AF65-F5344CB8AC3E}">
        <p14:creationId xmlns:p14="http://schemas.microsoft.com/office/powerpoint/2010/main" val="288048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BC233-7A0F-41D9-B424-0D0E83AE2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6A4ED-5C00-42B4-9FF0-6BDDF7390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DE94E-3643-4BA1-8C8D-734F6C84A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770279-98A0-4D7B-8A2F-373A32AF1DA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 of 160</a:t>
            </a:r>
          </a:p>
        </p:txBody>
      </p:sp>
    </p:spTree>
    <p:extLst>
      <p:ext uri="{BB962C8B-B14F-4D97-AF65-F5344CB8AC3E}">
        <p14:creationId xmlns:p14="http://schemas.microsoft.com/office/powerpoint/2010/main" val="37934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D2EEB-6EA7-4630-A710-14B9F2D40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C0DCF-530E-46EA-A0B4-E9008C59B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9A37E-4C3E-4BAA-B44B-B391D82E4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56" y="0"/>
            <a:ext cx="489768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EE443D-FF0C-4D29-8160-E98CFDDF3D0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69 of 160</a:t>
            </a:r>
          </a:p>
        </p:txBody>
      </p:sp>
    </p:spTree>
    <p:extLst>
      <p:ext uri="{BB962C8B-B14F-4D97-AF65-F5344CB8AC3E}">
        <p14:creationId xmlns:p14="http://schemas.microsoft.com/office/powerpoint/2010/main" val="221969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3116E-B286-4F99-8956-DDB16FCEA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A7392-9F55-4B3E-A920-90F68932F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4FAC9-13F1-4AB8-A8BC-F5ACB0E48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13812D-973D-4BA2-ABAB-59DC88F915A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70 of 160</a:t>
            </a:r>
          </a:p>
        </p:txBody>
      </p:sp>
    </p:spTree>
    <p:extLst>
      <p:ext uri="{BB962C8B-B14F-4D97-AF65-F5344CB8AC3E}">
        <p14:creationId xmlns:p14="http://schemas.microsoft.com/office/powerpoint/2010/main" val="232617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341BA-E11F-429D-AC20-93E3B4D4F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5DE93-ED55-40B8-87D1-CA310CD1E5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2673E-FE02-4595-9E6D-E244BAC75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EE9C4-EC68-4157-8DA2-02A96EBFCAF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71 of 160</a:t>
            </a:r>
          </a:p>
        </p:txBody>
      </p:sp>
    </p:spTree>
    <p:extLst>
      <p:ext uri="{BB962C8B-B14F-4D97-AF65-F5344CB8AC3E}">
        <p14:creationId xmlns:p14="http://schemas.microsoft.com/office/powerpoint/2010/main" val="3902310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6F71-873B-4E3F-9A08-B59493205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57084-B3A5-4577-B5D5-4570C83AF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44EF1-8391-474D-B352-07FA75890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CC95E-FA0F-49DD-A521-0EC9646AEEC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72 of 160</a:t>
            </a:r>
          </a:p>
        </p:txBody>
      </p:sp>
    </p:spTree>
    <p:extLst>
      <p:ext uri="{BB962C8B-B14F-4D97-AF65-F5344CB8AC3E}">
        <p14:creationId xmlns:p14="http://schemas.microsoft.com/office/powerpoint/2010/main" val="130487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12F5B-0F32-4351-B5FC-6FA898EF5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DF531-BF61-4542-B017-C1CACD861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C873C-D0F8-426C-BED5-6CB994259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9D397-3824-453B-A06A-57B8B70958E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73 of 160</a:t>
            </a:r>
          </a:p>
        </p:txBody>
      </p:sp>
    </p:spTree>
    <p:extLst>
      <p:ext uri="{BB962C8B-B14F-4D97-AF65-F5344CB8AC3E}">
        <p14:creationId xmlns:p14="http://schemas.microsoft.com/office/powerpoint/2010/main" val="362312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FCA89-903D-40A9-9304-8AEB4042D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5F74B-F6C9-4180-BD22-C91078D4F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6055F-5D58-49A7-B40C-52CE15B7946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218562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12CE-9058-40AF-BEF1-862EE318C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26F0A-5505-4A1D-B398-1FEA24A40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5AB8A-9286-4070-9B52-7C4A42413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28081-2ECE-417F-9665-7498C624422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75 of 160</a:t>
            </a:r>
          </a:p>
        </p:txBody>
      </p:sp>
    </p:spTree>
    <p:extLst>
      <p:ext uri="{BB962C8B-B14F-4D97-AF65-F5344CB8AC3E}">
        <p14:creationId xmlns:p14="http://schemas.microsoft.com/office/powerpoint/2010/main" val="418056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EE45C-0325-4D88-B5B8-6C79DCB9F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7E2F9-A7E8-41E1-8530-DEB47598F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D1A02-814D-4E9E-9AFB-787823BD7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511E5C-4463-437C-B261-7E15F122417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76 of 160</a:t>
            </a:r>
          </a:p>
        </p:txBody>
      </p:sp>
    </p:spTree>
    <p:extLst>
      <p:ext uri="{BB962C8B-B14F-4D97-AF65-F5344CB8AC3E}">
        <p14:creationId xmlns:p14="http://schemas.microsoft.com/office/powerpoint/2010/main" val="377385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10787-0448-4E12-8125-3E3F6221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1FE08-A197-445C-9A2B-F66C27CA4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F14E1-1891-4D04-8C0C-1C089EE6B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BD6F5E-E05D-43BE-9286-6D59AB2EA99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77 of 160</a:t>
            </a:r>
          </a:p>
        </p:txBody>
      </p:sp>
    </p:spTree>
    <p:extLst>
      <p:ext uri="{BB962C8B-B14F-4D97-AF65-F5344CB8AC3E}">
        <p14:creationId xmlns:p14="http://schemas.microsoft.com/office/powerpoint/2010/main" val="3159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9562-61DA-442D-A84F-18394AD1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53D42-8715-4E3B-9C71-2ADB51CC3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CCAB0-C9CB-4255-A1AF-F4D4212FA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F73B53-51BA-4A1B-BD5E-8C9F3F41410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78 of 160</a:t>
            </a:r>
          </a:p>
        </p:txBody>
      </p:sp>
    </p:spTree>
    <p:extLst>
      <p:ext uri="{BB962C8B-B14F-4D97-AF65-F5344CB8AC3E}">
        <p14:creationId xmlns:p14="http://schemas.microsoft.com/office/powerpoint/2010/main" val="301925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68CAB-0664-4CF4-B4CE-A03E28C71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9A127-5EF7-4B19-BD09-D027B233D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E09B4-974C-4673-9264-906AEE16B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B2556-208E-4E9B-9587-EB48C080972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2028595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95128-F5AB-40A3-BC3C-5C14BD98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BF17-158F-4743-81E8-2E9FD2764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7583AE-A022-49B5-9DAD-2EA10ACE74D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79 of 160</a:t>
            </a:r>
          </a:p>
        </p:txBody>
      </p:sp>
    </p:spTree>
    <p:extLst>
      <p:ext uri="{BB962C8B-B14F-4D97-AF65-F5344CB8AC3E}">
        <p14:creationId xmlns:p14="http://schemas.microsoft.com/office/powerpoint/2010/main" val="957123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4C486-5C72-4855-B663-E0E4CD493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56E65-5F49-4BB4-8ACC-643FB237F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4F1C1-D89A-4194-9EBD-25C1E77BB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E69797-84B7-4D9C-B09E-766DB55CA0F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80 of 160</a:t>
            </a:r>
          </a:p>
        </p:txBody>
      </p:sp>
    </p:spTree>
    <p:extLst>
      <p:ext uri="{BB962C8B-B14F-4D97-AF65-F5344CB8AC3E}">
        <p14:creationId xmlns:p14="http://schemas.microsoft.com/office/powerpoint/2010/main" val="220506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B92-D3D6-492B-B0CD-910BBC58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D8681-F2C1-4097-B8A1-DDC933E3B6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2ED92-37A3-45CE-AF32-FB8A6AB16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1563624"/>
            <a:ext cx="2414016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A2AEAE-8A94-4441-94D9-2E31DEB8CB8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81 of 160</a:t>
            </a:r>
          </a:p>
        </p:txBody>
      </p:sp>
    </p:spTree>
    <p:extLst>
      <p:ext uri="{BB962C8B-B14F-4D97-AF65-F5344CB8AC3E}">
        <p14:creationId xmlns:p14="http://schemas.microsoft.com/office/powerpoint/2010/main" val="9577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E2796-4014-4978-9642-628448540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18FB2-81F5-498D-B249-8974FC26E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B91EC-43F0-4F94-B056-3218C4521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0952D6-294D-4B62-B00A-5DFCF81A9AC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82 of 160</a:t>
            </a:r>
          </a:p>
        </p:txBody>
      </p:sp>
    </p:spTree>
    <p:extLst>
      <p:ext uri="{BB962C8B-B14F-4D97-AF65-F5344CB8AC3E}">
        <p14:creationId xmlns:p14="http://schemas.microsoft.com/office/powerpoint/2010/main" val="352553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95910-325F-4D24-BC0B-C6C8A5041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2B552-A5A3-4297-95FA-CCFF9A7C2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61BF05-1686-417F-9CD3-EA91570A81F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83 of 160</a:t>
            </a:r>
          </a:p>
        </p:txBody>
      </p:sp>
    </p:spTree>
    <p:extLst>
      <p:ext uri="{BB962C8B-B14F-4D97-AF65-F5344CB8AC3E}">
        <p14:creationId xmlns:p14="http://schemas.microsoft.com/office/powerpoint/2010/main" val="179952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D3428-A1C2-44F6-87AA-593D5C585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335EE-6137-4AF6-AE34-04612B49B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D6D77A-DB40-425B-88D4-6DBFCFD65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ABF55E-BE14-4231-AA1F-8E1DACD95A8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84 of 160</a:t>
            </a:r>
          </a:p>
        </p:txBody>
      </p:sp>
    </p:spTree>
    <p:extLst>
      <p:ext uri="{BB962C8B-B14F-4D97-AF65-F5344CB8AC3E}">
        <p14:creationId xmlns:p14="http://schemas.microsoft.com/office/powerpoint/2010/main" val="272372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1B7A9-B2A1-4344-926B-22C5B4BE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24187-2AE1-4228-81E9-2250D0D38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E7B62-2EC3-4876-BB92-3C7686944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57F446-1223-4064-AA1C-1E65C3AC46F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85 of 160</a:t>
            </a:r>
          </a:p>
        </p:txBody>
      </p:sp>
    </p:spTree>
    <p:extLst>
      <p:ext uri="{BB962C8B-B14F-4D97-AF65-F5344CB8AC3E}">
        <p14:creationId xmlns:p14="http://schemas.microsoft.com/office/powerpoint/2010/main" val="131912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48FE8-D46C-4962-AC88-F81FBBE4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A08BF-059B-44F8-BF34-B6A33B205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102D9-1C12-4791-AC48-5F0A33275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A3301C-451A-4372-8C9F-741C45AA441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86 of 160</a:t>
            </a:r>
          </a:p>
        </p:txBody>
      </p:sp>
    </p:spTree>
    <p:extLst>
      <p:ext uri="{BB962C8B-B14F-4D97-AF65-F5344CB8AC3E}">
        <p14:creationId xmlns:p14="http://schemas.microsoft.com/office/powerpoint/2010/main" val="129553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49E4A-A851-4F59-AF1E-7F8C7495B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F896D-4929-4EDF-9261-5BED46300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8CE5B-DDFC-474E-B2BE-0677E109C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23274F-16ED-4F3C-814A-E04D11BBDF3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87 of 160</a:t>
            </a:r>
          </a:p>
        </p:txBody>
      </p:sp>
    </p:spTree>
    <p:extLst>
      <p:ext uri="{BB962C8B-B14F-4D97-AF65-F5344CB8AC3E}">
        <p14:creationId xmlns:p14="http://schemas.microsoft.com/office/powerpoint/2010/main" val="127701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E0E8D-582E-497D-A1EB-A3E0F88E2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7DD1D-2A2D-455B-825B-AC0F7DB9B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96F0EB-2F26-4ADA-ACB2-E3292FDA2D1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88 of 160</a:t>
            </a:r>
          </a:p>
        </p:txBody>
      </p:sp>
    </p:spTree>
    <p:extLst>
      <p:ext uri="{BB962C8B-B14F-4D97-AF65-F5344CB8AC3E}">
        <p14:creationId xmlns:p14="http://schemas.microsoft.com/office/powerpoint/2010/main" val="219853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CF8A7-71C3-4274-9B97-C8E3ECB74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153F4-D14E-4B57-AC53-AFC11F2B39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92B6F-1A70-4DF3-8C9C-DA057925E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6585F-00F6-42A4-9E28-66C5DA58B46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 of 160</a:t>
            </a:r>
          </a:p>
        </p:txBody>
      </p:sp>
    </p:spTree>
    <p:extLst>
      <p:ext uri="{BB962C8B-B14F-4D97-AF65-F5344CB8AC3E}">
        <p14:creationId xmlns:p14="http://schemas.microsoft.com/office/powerpoint/2010/main" val="5257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E0DF7-F919-4755-95CA-ADE00EE36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FFC8C-75D1-45B3-9B48-32471A5C1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478B7-2066-4D81-AA35-A3D55D9C4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D1FF16-E9B1-4C7F-BC26-CB0BBF564DA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89 of 160</a:t>
            </a:r>
          </a:p>
        </p:txBody>
      </p:sp>
    </p:spTree>
    <p:extLst>
      <p:ext uri="{BB962C8B-B14F-4D97-AF65-F5344CB8AC3E}">
        <p14:creationId xmlns:p14="http://schemas.microsoft.com/office/powerpoint/2010/main" val="339662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9CE1-9750-4B12-ACCA-5567DC07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AF218-732E-4071-A66F-AEF54BD7D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3DD01-0D28-4589-ABA7-C20F0F2F4D3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90 of 160</a:t>
            </a:r>
          </a:p>
        </p:txBody>
      </p:sp>
    </p:spTree>
    <p:extLst>
      <p:ext uri="{BB962C8B-B14F-4D97-AF65-F5344CB8AC3E}">
        <p14:creationId xmlns:p14="http://schemas.microsoft.com/office/powerpoint/2010/main" val="56872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45584-E66F-45FF-A19A-293C000CE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F7932-EF67-4BEC-A1E3-0F73DA717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60EF3-0829-43DB-A143-DF1C5D5F422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91 of 160</a:t>
            </a:r>
          </a:p>
        </p:txBody>
      </p:sp>
    </p:spTree>
    <p:extLst>
      <p:ext uri="{BB962C8B-B14F-4D97-AF65-F5344CB8AC3E}">
        <p14:creationId xmlns:p14="http://schemas.microsoft.com/office/powerpoint/2010/main" val="225543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AC41B-AA2D-45EF-B215-B9361B7E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ADEDF-F1ED-49FC-9E5E-22692876E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CC9BB-AD84-409F-B97E-1B16CE0D0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6A1429-9DA3-42BE-813D-11AD0EE7A0E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92 of 160</a:t>
            </a:r>
          </a:p>
        </p:txBody>
      </p:sp>
    </p:spTree>
    <p:extLst>
      <p:ext uri="{BB962C8B-B14F-4D97-AF65-F5344CB8AC3E}">
        <p14:creationId xmlns:p14="http://schemas.microsoft.com/office/powerpoint/2010/main" val="17769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1399-351F-49C0-9EAA-6DB83BEEF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4C85B-CA2A-48DE-8E07-939BABC5D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727BF-8311-4143-8854-A61A3B835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38" y="0"/>
            <a:ext cx="443892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77A4AA-841E-4B59-A57B-BA9DB51E413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93 of 160</a:t>
            </a:r>
          </a:p>
        </p:txBody>
      </p:sp>
    </p:spTree>
    <p:extLst>
      <p:ext uri="{BB962C8B-B14F-4D97-AF65-F5344CB8AC3E}">
        <p14:creationId xmlns:p14="http://schemas.microsoft.com/office/powerpoint/2010/main" val="416627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A80BC-0230-4CE4-AA21-6C41A4DD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4358D-A99D-4038-AAA5-F47513E86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B250F-7E41-43EA-AAB9-57BE5F341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88BACF-19AA-406E-B21B-91C93F020A3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94 of 160</a:t>
            </a:r>
          </a:p>
        </p:txBody>
      </p:sp>
    </p:spTree>
    <p:extLst>
      <p:ext uri="{BB962C8B-B14F-4D97-AF65-F5344CB8AC3E}">
        <p14:creationId xmlns:p14="http://schemas.microsoft.com/office/powerpoint/2010/main" val="226679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BEA91-2D97-4197-BC2C-00FD08DB5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F7FA2-871A-46BC-B4C1-B72D92E83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848326-F8EA-443D-8D91-6F7AFEEBC4F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95 of 160</a:t>
            </a:r>
          </a:p>
        </p:txBody>
      </p:sp>
    </p:spTree>
    <p:extLst>
      <p:ext uri="{BB962C8B-B14F-4D97-AF65-F5344CB8AC3E}">
        <p14:creationId xmlns:p14="http://schemas.microsoft.com/office/powerpoint/2010/main" val="340387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F9CB9-657B-494A-98AA-AFC50F480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60398-FA64-4AA5-A92A-1BD61CA365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28E11-F50A-4806-9D36-2B86530CF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690D73-FD46-497A-ADBF-489D929F4D4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377072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40AC-626C-4DF4-8151-D55947E52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ABFC3-7916-40D8-BA30-33F4156A8D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B0CEB-F5B4-41CC-9B01-103C398B2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E1AB8-6756-492E-8324-A5E56489822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97 of 160</a:t>
            </a:r>
          </a:p>
        </p:txBody>
      </p:sp>
    </p:spTree>
    <p:extLst>
      <p:ext uri="{BB962C8B-B14F-4D97-AF65-F5344CB8AC3E}">
        <p14:creationId xmlns:p14="http://schemas.microsoft.com/office/powerpoint/2010/main" val="157436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CB47-6C93-4E73-B74E-E78020C01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7B435-13DC-4B09-8F51-112E61661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D38F6-538B-4850-90C2-F246B78F3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C630F1-15F1-4633-BA8E-3B47F1C4FB1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98 of 160</a:t>
            </a:r>
          </a:p>
        </p:txBody>
      </p:sp>
    </p:spTree>
    <p:extLst>
      <p:ext uri="{BB962C8B-B14F-4D97-AF65-F5344CB8AC3E}">
        <p14:creationId xmlns:p14="http://schemas.microsoft.com/office/powerpoint/2010/main" val="71331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4166</Words>
  <Application>Microsoft Office PowerPoint</Application>
  <PresentationFormat>Widescreen</PresentationFormat>
  <Paragraphs>482</Paragraphs>
  <Slides>161</Slides>
  <Notes>160</Notes>
  <HiddenSlides>30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5" baseType="lpstr">
      <vt:lpstr>Arial</vt:lpstr>
      <vt:lpstr>Calibri</vt:lpstr>
      <vt:lpstr>Calibri Light</vt:lpstr>
      <vt:lpstr>Office Theme</vt:lpstr>
      <vt:lpstr>Posters From Fall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K. Reid</dc:creator>
  <cp:lastModifiedBy>Laura K. Reid</cp:lastModifiedBy>
  <cp:revision>2</cp:revision>
  <dcterms:created xsi:type="dcterms:W3CDTF">2024-10-16T15:17:07Z</dcterms:created>
  <dcterms:modified xsi:type="dcterms:W3CDTF">2024-10-16T15:26:21Z</dcterms:modified>
</cp:coreProperties>
</file>