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044C8-F500-44D2-A238-0282EA993905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AF7804-4E49-46F5-991B-77C017866AF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4630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https://cs1033.gaul.csd.uwo.ca/~jkellar6/posterassign/jkellar6_poster.jpg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4196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https://cs1033.gaul.csd.uwo.ca/~jkim3226/posterassign/jkim3226_poster.jpg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2873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https://cs1033.gaul.csd.uwo.ca/~jkim3257/posterassign/jkim3257_poster.jpg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3871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https://cs1033.gaul.csd.uwo.ca/~jkravic/posterassign/jkravic_poster.jpg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5199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https://cs1033.gaul.csd.uwo.ca/~jkruger8/posterassign/jkruger8_poster.jpg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1545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https://cs1033.gaul.csd.uwo.ca/~jlepp5/posterassign/jlepp5_poster.jpg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356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https://cs1033.gaul.csd.uwo.ca/~jli4963/posterassign/jli4963_poster.jpg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4419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https://cs1033.gaul.csd.uwo.ca/~jlian422/posterassign/jlian422_poster.jpg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8861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https://cs1033.gaul.csd.uwo.ca/~jlin846/posterassign/jlin846_poster.jpg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82412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https://cs1033.gaul.csd.uwo.ca/~jliu3254/posterassign/jliu3254_poster.jpg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9154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https://cs1033.gaul.csd.uwo.ca/~jliu3449/posterassign/jliu3449_poster.jpg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08378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https://cs1033.gaul.csd.uwo.ca/~jliu3535/posterassign/jliu3535_poster.jpg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7375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https://cs1033.gaul.csd.uwo.ca/~jluo389/posterassign/jluo389_poster.jpg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02480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https://cs1033.gaul.csd.uwo.ca/~jmehra2/posterassign/jmehra2_poster.jpg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24915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https://cs1033.gaul.csd.uwo.ca/~jmilberg/posterassign/jmilberg_poster.jpg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79475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https://cs1033.gaul.csd.uwo.ca/~jmill339/posterassign/jmill339_poster.jpg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9144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https://cs1033.gaul.csd.uwo.ca/~jng392/posterassign/jng392_poster.jpg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94588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https://cs1033.gaul.csd.uwo.ca/~jrainone/posterassign/jrainone_poster.jpg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95780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https://cs1033.gaul.csd.uwo.ca/~jrittenb/posterassign/jrittenb_poster.jpg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15952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https://cs1033.gaul.csd.uwo.ca/~jryu45/posterassign/jryu45_poster.jpg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21048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https://cs1033.gaul.csd.uwo.ca/~jsharefe/posterassign/jsharefe_poster.jpg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81626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https://cs1033.gaul.csd.uwo.ca/~jsmintic/posterassign/jsmintic_poster.jpg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91144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https://cs1033.gaul.csd.uwo.ca/~jstefan6/posterassign/jstefan6_poster.jpg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37625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https://cs1033.gaul.csd.uwo.ca/~jstern33/posterassign/jstern33_poster.jpg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83445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https://cs1033.gaul.csd.uwo.ca/~jstev24/posterassign/jstev24_poster.jpg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87362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https://cs1033.gaul.csd.uwo.ca/~jstev26/posterassign/jstev26_poster.jpg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33288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https://cs1033.gaul.csd.uwo.ca/~jsun786/posterassign/jsun786_poster.jpg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5584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https://cs1033.gaul.csd.uwo.ca/~jtattum/posterassign/jtattum_poster.jpg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44761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https://cs1033.gaul.csd.uwo.ca/~jthom483/posterassign/jthom483_poster.jpg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45901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https://cs1033.gaul.csd.uwo.ca/~jwan3624/posterassign/jwan3624_poster.jpg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80273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https://cs1033.gaul.csd.uwo.ca/~jwierda/posterassign/jwierda_poster.jpg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49615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https://cs1033.gaul.csd.uwo.ca/~jxu2272/posterassign/jxu2272_poster.jpg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13944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https://cs1033.gaul.csd.uwo.ca/~jxu965/posterassign/jxu965_poster.jpg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10187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https://cs1033.gaul.csd.uwo.ca/~jyan583/posterassign/jyan583_poster.jpg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17836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https://cs1033.gaul.csd.uwo.ca/~jyan778/posterassign/jyan778_poster.jpg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976972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https://cs1033.gaul.csd.uwo.ca/~jzha2432/posterassign/jzha2432_poster.jpg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57091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https://cs1033.gaul.csd.uwo.ca/~jzha2624/posterassign/jzha2624_poster.jpg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991399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https://cs1033.gaul.csd.uwo.ca/~jzha2872/posterassign/jzha2872_poster.jpg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04286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https://cs1033.gaul.csd.uwo.ca/~jzhou777/posterassign/jzhou777_poster.jpg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11791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https://cs1033.gaul.csd.uwo.ca/~jzhou824/posterassign/jzhou824_poster.jpg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22147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https://cs1033.gaul.csd.uwo.ca/~kballer/posterassign/kballer_poster.jpg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35189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https://cs1033.gaul.csd.uwo.ca/~kbaring/posterassign/kbaring_poster.jpg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389534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https://cs1033.gaul.csd.uwo.ca/~kbhanda6/posterassign/kbhanda6_poster.jpg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227206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https://cs1033.gaul.csd.uwo.ca/~kchan766/posterassign/kchan766_poster.jpg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750045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https://cs1033.gaul.csd.uwo.ca/~kchang82/posterassign/kchang82_poster.jpg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069762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https://cs1033.gaul.csd.uwo.ca/~kchurc4/posterassign/kchurc4_poster.jpg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935338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https://cs1033.gaul.csd.uwo.ca/~kdean29/posterassign/kdean29_poster.jpg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666473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https://cs1033.gaul.csd.uwo.ca/~kdeol9/posterassign/kdeol9_poster.jpg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612057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https://cs1033.gaul.csd.uwo.ca/~kdryboro/posterassign/kdryboro_poster.jpg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645769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https://cs1033.gaul.csd.uwo.ca/~kfan59/posterassign/kfan59_poster.jpg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604436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https://cs1033.gaul.csd.uwo.ca/~kfeng66/posterassign/kfeng66_poster.jpg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184401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https://cs1033.gaul.csd.uwo.ca/~kkim548/posterassign/kkim548_poster.jpg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525335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https://cs1033.gaul.csd.uwo.ca/~klai252/posterassign/klai252_poster.jpg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680035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https://cs1033.gaul.csd.uwo.ca/~klancas4/posterassign/klancas4_poster.jpg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337387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https://cs1033.gaul.csd.uwo.ca/~klangst2/posterassign/klangst2_poster.jpg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070354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https://cs1033.gaul.csd.uwo.ca/~klee963/posterassign/klee963_poster.jpg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84059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https://cs1033.gaul.csd.uwo.ca/~kliang69/posterassign/kliang69_poster.jpg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033103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https://cs1033.gaul.csd.uwo.ca/~kma294/posterassign/kma294_poster.jpg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847935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https://cs1033.gaul.csd.uwo.ca/~kmachad/posterassign/kmachad_poster.jpg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209497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https://cs1033.gaul.csd.uwo.ca/~kmak62/posterassign/kmak62_poster.jpg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133500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https://cs1033.gaul.csd.uwo.ca/~kmakalon/posterassign/kmakalon_poster.jpg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537036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https://cs1033.gaul.csd.uwo.ca/~kmatheng/posterassign/kmatheng_poster.jpg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841810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https://cs1033.gaul.csd.uwo.ca/~kng386/posterassign/kng386_poster.jpg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518408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https://cs1033.gaul.csd.uwo.ca/~kng393/posterassign/kng393_poster.jpg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77655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https://cs1033.gaul.csd.uwo.ca/~knhan5/posterassign/knhan5_poster.jpg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718157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https://cs1033.gaul.csd.uwo.ca/~kou9/posterassign/kou9_poster.jpg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407274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https://cs1033.gaul.csd.uwo.ca/~kpate847/posterassign/kpate847_poster.jpg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637266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https://cs1033.gaul.csd.uwo.ca/~krow2/posterassign/krow2_poster.jpg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434875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https://cs1033.gaul.csd.uwo.ca/~kryu7/posterassign/kryu7_poster.jpg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779544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https://cs1033.gaul.csd.uwo.ca/~ksaadat2/posterassign/ksaadat2_poster.jpg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946860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https://cs1033.gaul.csd.uwo.ca/~kthiyag7/posterassign/kthiyag7_poster.jpg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019942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https://cs1033.gaul.csd.uwo.ca/~ktrinh5/posterassign/ktrinh5_poster.jpg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194238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https://cs1033.gaul.csd.uwo.ca/~kvigilan/posterassign/kvigilan_poster.jpg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761729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https://cs1033.gaul.csd.uwo.ca/~kwang847/posterassign/kwang847_poster.jpg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231273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https://cs1033.gaul.csd.uwo.ca/~kxu339/posterassign/kxu339_poster.jpg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870136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https://cs1033.gaul.csd.uwo.ca/~kzhan542/posterassign/kzhan542_poster.jpg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343277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https://cs1033.gaul.csd.uwo.ca/~lchen974/posterassign/lchen974_poster.jpg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618248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https://cs1033.gaul.csd.uwo.ca/~lcook64/posterassign/lcook64_poster.jpg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633445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https://cs1033.gaul.csd.uwo.ca/~ldolbel/posterassign/ldolbel_poster.jpg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176468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https://cs1033.gaul.csd.uwo.ca/~lgojkovi/posterassign/lgojkovi_poster.jpg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71932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https://cs1033.gaul.csd.uwo.ca/~lkay26/posterassign/lkay26_poster.jpg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597000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https://cs1033.gaul.csd.uwo.ca/~llancas/posterassign/llancas_poster.jpg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82226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https://cs1033.gaul.csd.uwo.ca/~lli2242/posterassign/lli2242_poster.jpg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0052507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https://cs1033.gaul.csd.uwo.ca/~lli822/posterassign/lli822_poster.jpg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208437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https://cs1033.gaul.csd.uwo.ca/~lli969/posterassign/lli969_poster.jpg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646108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https://cs1033.gaul.csd.uwo.ca/~llitvack/posterassign/llitvack_poster.jpg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8662104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https://cs1033.gaul.csd.uwo.ca/~lliu767/posterassign/lliu767_poster.jpg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524169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https://cs1033.gaul.csd.uwo.ca/~lmacbrid/posterassign/lmacbrid_poster.jpg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1026784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https://cs1033.gaul.csd.uwo.ca/~lmancus2/posterassign/lmancus2_poster.jpg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8312467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https://cs1033.gaul.csd.uwo.ca/~lmcmil6/posterassign/lmcmil6_poster.jpg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3649562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https://cs1033.gaul.csd.uwo.ca/~lnicolin/posterassign/lnicolin_poster.jpg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3713256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https://cs1033.gaul.csd.uwo.ca/~lpergola/posterassign/lpergola_poster.jpg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562271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https://cs1033.gaul.csd.uwo.ca/~lpustil/posterassign/lpustil_poster.jpg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1065349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https://cs1033.gaul.csd.uwo.ca/~lraj3/posterassign/lraj3_poster.jpg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1415083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https://cs1033.gaul.csd.uwo.ca/~lrake/posterassign/lrake_poster.jpg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5724707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https://cs1033.gaul.csd.uwo.ca/~lsun343/posterassign/lsun343_poster.jpg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2406998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https://cs1033.gaul.csd.uwo.ca/~lvelacka/posterassign/lvelacka_poster.jpg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281120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https://cs1033.gaul.csd.uwo.ca/~lwarre/posterassign/lwarre_poster.jpg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6338525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https://cs1033.gaul.csd.uwo.ca/~lwojcik2/posterassign/lwojcik2_poster.jpg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0456225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https://cs1033.gaul.csd.uwo.ca/~lyoveti/posterassign/lyoveti_poster.jpg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5480756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https://cs1033.gaul.csd.uwo.ca/~mallis4/posterassign/mallis4_poster.jpg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2293860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https://cs1033.gaul.csd.uwo.ca/~mbabuthu/posterassign/mbabuthu_poster.jpg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4133142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https://cs1033.gaul.csd.uwo.ca/~mbake33/posterassign/mbake33_poster.jpg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7136686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https://cs1033.gaul.csd.uwo.ca/~mbarkov/posterassign/mbarkov_poster.jpg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9475419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https://cs1033.gaul.csd.uwo.ca/~mbratchd/posterassign/mbratchd_poster.jpg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746117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https://cs1033.gaul.csd.uwo.ca/~mbuckla4/posterassign/mbuckla4_poster.jpg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9593260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https://cs1033.gaul.csd.uwo.ca/~mcamer83/posterassign/mcamer83_poster.jpg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792952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https://cs1033.gaul.csd.uwo.ca/~mcardoz2/posterassign/mcardoz2_poster.jpg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7335351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https://cs1033.gaul.csd.uwo.ca/~mchand43/posterassign/mchand43_poster.jpg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3533650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https://cs1033.gaul.csd.uwo.ca/~mchen886/posterassign/mchen886_poster.jpg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6596970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https://cs1033.gaul.csd.uwo.ca/~mchen897/posterassign/mchen897_poster.jpg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7099410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https://cs1033.gaul.csd.uwo.ca/~mcontway/posterassign/mcontway_poster.jpg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2884557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https://cs1033.gaul.csd.uwo.ca/~mderatn/posterassign/mderatn_poster.jpg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540837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https://cs1033.gaul.csd.uwo.ca/~mdicks5/posterassign/mdicks5_poster.jpg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6355348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https://cs1033.gaul.csd.uwo.ca/~melshik/posterassign/melshik_poster.jpg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8715339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https://cs1033.gaul.csd.uwo.ca/~meltawdy/posterassign/meltawdy_poster.jpg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0191058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https://cs1033.gaul.csd.uwo.ca/~mfinnega/posterassign/mfinnega_poster.jpg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3212138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https://cs1033.gaul.csd.uwo.ca/~mgill286/posterassign/mgill286_poster.jpg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6484708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https://cs1033.gaul.csd.uwo.ca/~mgilson2/posterassign/mgilson2_poster.jpg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5529655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https://cs1033.gaul.csd.uwo.ca/~mgitlin/posterassign/mgitlin_poster.jpg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0711461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https://cs1033.gaul.csd.uwo.ca/~mgray233/posterassign/mgray233_poster.jpg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3589106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https://cs1033.gaul.csd.uwo.ca/~mho332/posterassign/mho332_poster.jpg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5597621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https://cs1033.gaul.csd.uwo.ca/~mhubache/posterassign/mhubache_poster.jpg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2492788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https://cs1033.gaul.csd.uwo.ca/~mip8/posterassign/mip8_poster.jpg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987337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https://cs1033.gaul.csd.uwo.ca/~mjangin/posterassign/mjangin_poster.jpg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035933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https://cs1033.gaul.csd.uwo.ca/~mkalogri/posterassign/mkalogri_poster.jpg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1633528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https://cs1033.gaul.csd.uwo.ca/~mkaye6/posterassign/mkaye6_poster.jpg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8226393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https://cs1033.gaul.csd.uwo.ca/~mkhawa5/posterassign/mkhawa5_poster.jpg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8412964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https://cs1033.gaul.csd.uwo.ca/~mlebla68/posterassign/mlebla68_poster.jpg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8732846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https://cs1033.gaul.csd.uwo.ca/~mlee2249/posterassign/mlee2249_poster.jpg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4259522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https://cs1033.gaul.csd.uwo.ca/~mlewis89/posterassign/mlewis89_poster.jpg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7048973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https://cs1033.gaul.csd.uwo.ca/~mmachan5/posterassign/mmachan5_poster.jpg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0086953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https://cs1033.gaul.csd.uwo.ca/~mmartnez/posterassign/mmartnez_poster.jpg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7103566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https://cs1033.gaul.csd.uwo.ca/~mmenikga/posterassign/mmenikga_poster.jpg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7138579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https://cs1033.gaul.csd.uwo.ca/~mmonson3/posterassign/mmonson3_poster.jpg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8510684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https://cs1033.gaul.csd.uwo.ca/~mmurp63/posterassign/mmurp63_poster.jpg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9773285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https://cs1033.gaul.csd.uwo.ca/~mnicoli2/posterassign/mnicoli2_poster.jpg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3949305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https://cs1033.gaul.csd.uwo.ca/~mponwar2/posterassign/mponwar2_poster.jpg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9542766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https://cs1033.gaul.csd.uwo.ca/~mprinc3/posterassign/mprinc3_poster.jpg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7404109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https://cs1033.gaul.csd.uwo.ca/~mrobe243/posterassign/mrobe243_poster.jpg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5265858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https://cs1033.gaul.csd.uwo.ca/~msabeti3/posterassign/msabeti3_poster.jpg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3884637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https://cs1033.gaul.csd.uwo.ca/~msayyid/posterassign/msayyid_poster.jpg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1715345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https://cs1033.gaul.csd.uwo.ca/~mscorna/posterassign/mscorna_poster.jpg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2901584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https://cs1033.gaul.csd.uwo.ca/~mshimabu/posterassign/mshimabu_poster.jpg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9254875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https://cs1033.gaul.csd.uwo.ca/~msidd88/posterassign/msidd88_poster.jpg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8001816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https://cs1033.gaul.csd.uwo.ca/~msparks6/posterassign/msparks6_poster.jpg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2200944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https://cs1033.gaul.csd.uwo.ca/~msuprun/posterassign/msuprun_poster.jpg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6615902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https://cs1033.gaul.csd.uwo.ca/~mtan96/posterassign/mtan96_poster.jpg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4917976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https://cs1033.gaul.csd.uwo.ca/~mtariq67/posterassign/mtariq67_poster.jpg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7182403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https://cs1033.gaul.csd.uwo.ca/~mtian58/posterassign/mtian58_poster.jpg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7290064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https://cs1033.gaul.csd.uwo.ca/~mtran322/posterassign/mtran322_poster.jpg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3861344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https://cs1033.gaul.csd.uwo.ca/~mvaler/posterassign/mvaler_poster.jpg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9462548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https://cs1033.gaul.csd.uwo.ca/~mweston8/posterassign/mweston8_poster.jpg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5459189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https://cs1033.gaul.csd.uwo.ca/~myang454/posterassign/myang454_poster.jpg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9445800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https://cs1033.gaul.csd.uwo.ca/~myang565/posterassign/myang565_poster.jpg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3705083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https://cs1033.gaul.csd.uwo.ca/~myin62/posterassign/myin62_poster.jpg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4935970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https://cs1033.gaul.csd.uwo.ca/~myuan97/posterassign/myuan97_poster.jpg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595845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https://cs1033.gaul.csd.uwo.ca/~nblair5/posterassign/nblair5_poster.jpg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558252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https://cs1033.gaul.csd.uwo.ca/~nblitste/posterassign/nblitste_poster.jpg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1405622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https://cs1033.gaul.csd.uwo.ca/~nblum2/posterassign/nblum2_poster.jpg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6086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E5191-8EBB-27E8-1B59-1BAEB788D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DD9F62-1B3F-4B04-EF3E-92C0A9BEA6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BE438-387F-5C9B-3E3F-897262891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916D-8348-4F6F-9243-05DDD2CE3A15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0CCE4-4CAD-F0FB-3799-AB59B5965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FCE04-D839-4CA5-40F3-DBF5EC55B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BF89-331C-4930-9327-72CE5C4653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9093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D30FF-AA95-72F5-8B89-6C08CDD01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00428-4401-C22E-31DF-84E1D183B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2BE32-D16B-91DE-9B9F-88DF8B6FB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916D-8348-4F6F-9243-05DDD2CE3A15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FA1A1-AE88-DC97-8BB4-67F3E9AB9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8D579-EA7C-04B4-DD07-C33B47A3C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BF89-331C-4930-9327-72CE5C4653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193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34468-AF33-92E9-2026-53815F16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AD66BD-CC36-C2FD-0AC2-FDAB9CE0C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F1293-D749-65F3-2EAA-27394A7A4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916D-8348-4F6F-9243-05DDD2CE3A15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1D099-2E86-D418-F702-062482DD0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26462-F66D-BBB5-C485-51EE6A510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BF89-331C-4930-9327-72CE5C4653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2401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5670F-2084-0F52-8BE9-E46F4EE6D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8AB34-ABD0-6EB2-13AA-72167FCCAD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5E0D6A-C8E6-5D10-72D0-CC316000BF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26BC72-AD21-7477-5D75-5277EBFEC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916D-8348-4F6F-9243-05DDD2CE3A15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48712-8EB6-B8F1-E411-CFFF7304A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760145-E98C-D6A1-CD60-28810457D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BF89-331C-4930-9327-72CE5C4653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7621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A48B4-B4B3-139C-437A-747EF2B7C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7ACFB-8ED5-B707-504C-CA4BC7EEC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D805C0-7C1C-1E3F-BDFD-D26B3B310B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B0B465-9B7C-3E47-22D6-9266272D84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AAB9F7-578C-3311-7DB5-9D1B969735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7879D-9192-FE6B-4006-39D48C913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916D-8348-4F6F-9243-05DDD2CE3A15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16A788-F6D4-3A2F-16FA-85676450F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2F9289-DA02-0DC6-FA9A-C4B316F5C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BF89-331C-4930-9327-72CE5C4653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3262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D2EBE-DD8A-8FD4-28FB-E89916B9C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6886CB-8AF5-D1A5-F992-E227215BB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916D-8348-4F6F-9243-05DDD2CE3A15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321BB7-8AE2-722B-E37C-155F1635B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B31FDD-D6FA-4B2F-381C-33C4120A7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BF89-331C-4930-9327-72CE5C4653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2745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369AAA-1FB6-A6CA-AE62-68CA3D9AC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916D-8348-4F6F-9243-05DDD2CE3A15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36CCCA-51B1-B2EB-0E78-2D57F940C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558C11-5358-3A01-3058-F63D4BAB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BF89-331C-4930-9327-72CE5C4653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1505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DCD5F-F6C7-626C-F280-22DED8D69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BF1D6-8C5C-DB89-9F66-5D670CC3C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C07F8-43D4-61F0-B0A5-4A808FE13C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31FC3-EDAE-31B3-BA00-3DC434708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916D-8348-4F6F-9243-05DDD2CE3A15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6A0718-C167-E57C-1774-12EAAF198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5A9AF6-380C-67F8-CD63-E7075BB9B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BF89-331C-4930-9327-72CE5C4653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3373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742F2-DFBC-0453-44C4-33097D153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B339BF-9FA4-2664-CBC4-4BE48FA332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86EA1-B801-572F-B26F-3C9CF35033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A5C3CF-8514-89C4-0B6B-70C809602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916D-8348-4F6F-9243-05DDD2CE3A15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32084A-B99A-D855-D440-758588000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E13E83-32D9-8525-F3A2-A4CB28CEA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BF89-331C-4930-9327-72CE5C4653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2853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8F13-74FD-B55A-2400-064F7BFE2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72892A-5806-8C02-AB1B-B4BB93B199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B46C6-A07B-BBF7-E0E7-8D9E5E284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916D-8348-4F6F-9243-05DDD2CE3A15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A9BFF-9194-72EB-75D5-69F3D66CE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E729C-1522-D7BD-F0CB-6E2E4911D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BF89-331C-4930-9327-72CE5C4653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6912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6EB7B2-DF47-5471-3634-62AA40754D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7DA79D-1695-EA1D-EBE2-96E54AD7B5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29516-EF98-C7DB-AF4D-D8CD43ABE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916D-8348-4F6F-9243-05DDD2CE3A15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3C9B6-FC76-A797-8639-BE3955BFF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B0DFF0-4003-B89C-C4B8-6CAF2E538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BF89-331C-4930-9327-72CE5C4653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0952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2BE5A-749D-5673-9E65-93420C60F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7E4B91-761C-744E-A9E0-BBF60CCEA3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7C282-F436-B359-40BD-E052EEE4D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916D-8348-4F6F-9243-05DDD2CE3A15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62060-5446-4E04-1CE3-9092FF1B0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A3751-971F-927C-B9E7-ED90B9353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DBF89-331C-4930-9327-72CE5C4653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5852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24CD72-D721-EF9C-E638-9DEF746A6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B7E2B7-8267-B452-3D1B-28362639E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A89C7-0CCC-DB23-8A57-FE3D3BAA48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87916D-8348-4F6F-9243-05DDD2CE3A15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CF2D0-923E-D4E2-2555-4AB356DD5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04179-F620-5FC0-10C1-97A7F0DAE5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3DBF89-331C-4930-9327-72CE5C4653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2532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FE636-E5FE-D089-2E7C-E685430F3F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/>
              <a:t>POSTER SHOW Group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690251-43D0-189F-C290-D1B86FF4CD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0540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FD196-2239-233E-1AEF-CB71973E2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D178D2-C1CD-8FA4-AF8E-4AB0A7A88F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4DD276-985F-227C-D9D6-61A9116AD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7C527B-358C-D559-60AD-BE754D8F91B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 of 160</a:t>
            </a:r>
          </a:p>
        </p:txBody>
      </p:sp>
    </p:spTree>
    <p:extLst>
      <p:ext uri="{BB962C8B-B14F-4D97-AF65-F5344CB8AC3E}">
        <p14:creationId xmlns:p14="http://schemas.microsoft.com/office/powerpoint/2010/main" val="3294692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57327-9CB2-6CDC-F5DB-A9D8683EB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25BA1-F671-3F05-F94E-6F9CF924F6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79D44A-47D6-83E2-DB72-DC14959D54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724E01-6A52-9A5C-3A7F-E3DD5EC350B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 of 160</a:t>
            </a:r>
          </a:p>
        </p:txBody>
      </p:sp>
    </p:spTree>
    <p:extLst>
      <p:ext uri="{BB962C8B-B14F-4D97-AF65-F5344CB8AC3E}">
        <p14:creationId xmlns:p14="http://schemas.microsoft.com/office/powerpoint/2010/main" val="3929609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5B5BC-7261-75BB-97C3-BD2007B1C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FAE504-4933-D977-8C36-40521F92F7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805596-E114-E9DB-5040-6B2714B85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6D9ED3-E3EE-53DF-6574-56E138FAB29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 of 160</a:t>
            </a:r>
          </a:p>
        </p:txBody>
      </p:sp>
    </p:spTree>
    <p:extLst>
      <p:ext uri="{BB962C8B-B14F-4D97-AF65-F5344CB8AC3E}">
        <p14:creationId xmlns:p14="http://schemas.microsoft.com/office/powerpoint/2010/main" val="2134126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EBB66-F008-47DA-1A9F-ABD85AE7F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88B761-2075-CB3D-9D81-77B10C79DF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3E049F-5288-EEA8-D1A9-45B91057858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 of 160</a:t>
            </a:r>
          </a:p>
        </p:txBody>
      </p:sp>
    </p:spTree>
    <p:extLst>
      <p:ext uri="{BB962C8B-B14F-4D97-AF65-F5344CB8AC3E}">
        <p14:creationId xmlns:p14="http://schemas.microsoft.com/office/powerpoint/2010/main" val="3896960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8D9B5-1337-A8D4-9371-0C8F77208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BB942-FCB1-641B-EFFD-966C462713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CF2A02-2466-1B88-4C9F-6DBA1ADB2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AFEFD2-A77A-B131-E2FC-22089619DA0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 of 160</a:t>
            </a:r>
          </a:p>
        </p:txBody>
      </p:sp>
    </p:spTree>
    <p:extLst>
      <p:ext uri="{BB962C8B-B14F-4D97-AF65-F5344CB8AC3E}">
        <p14:creationId xmlns:p14="http://schemas.microsoft.com/office/powerpoint/2010/main" val="2586794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5F7B9-1CFD-8FCB-7A23-D0935AAA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F1DDE-4B6A-7EFC-CBF8-2909C2C3DE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1FE9F2-A3A4-1EF8-F4B9-64F19370C2F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 of 160</a:t>
            </a:r>
          </a:p>
        </p:txBody>
      </p:sp>
    </p:spTree>
    <p:extLst>
      <p:ext uri="{BB962C8B-B14F-4D97-AF65-F5344CB8AC3E}">
        <p14:creationId xmlns:p14="http://schemas.microsoft.com/office/powerpoint/2010/main" val="3068784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00A54-86B0-67C5-2935-02E3EBFA2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BAB5EB-E28F-FE5F-8AFA-9E14D96040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05782A-8454-FA3D-CC75-E83D4E4C6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F62699-8118-66CA-D7D7-C9118BE733F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 of 160</a:t>
            </a:r>
          </a:p>
        </p:txBody>
      </p:sp>
    </p:spTree>
    <p:extLst>
      <p:ext uri="{BB962C8B-B14F-4D97-AF65-F5344CB8AC3E}">
        <p14:creationId xmlns:p14="http://schemas.microsoft.com/office/powerpoint/2010/main" val="1029955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8F94F-1A44-6749-B71C-72A8DCF35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0DF4B5-1B88-B1B1-C73A-E312A5238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1BBFB9-DD5D-560F-A8CE-C77548D41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F34218-C0A4-7019-3484-8F0380A134A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 of 160</a:t>
            </a:r>
          </a:p>
        </p:txBody>
      </p:sp>
    </p:spTree>
    <p:extLst>
      <p:ext uri="{BB962C8B-B14F-4D97-AF65-F5344CB8AC3E}">
        <p14:creationId xmlns:p14="http://schemas.microsoft.com/office/powerpoint/2010/main" val="3539926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77C2E-5B9C-A4AC-B056-8E05B6B2C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316372-53AD-3E25-16AA-7B1450FF8C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811689-CDAD-BB24-6B78-DC82B061DF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89EDC2-2BE7-41D0-CAE8-22642014E0A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 of 160</a:t>
            </a:r>
          </a:p>
        </p:txBody>
      </p:sp>
    </p:spTree>
    <p:extLst>
      <p:ext uri="{BB962C8B-B14F-4D97-AF65-F5344CB8AC3E}">
        <p14:creationId xmlns:p14="http://schemas.microsoft.com/office/powerpoint/2010/main" val="3482094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F468A-6AAE-4750-99E2-DB34C60AB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742CB3-6B89-2A49-2521-CA683E3A51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638E1F-3230-EEB0-DB8B-732103F6B2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2B4C09-E227-2D39-38EA-5844FAC2A17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 of 160</a:t>
            </a:r>
          </a:p>
        </p:txBody>
      </p:sp>
    </p:spTree>
    <p:extLst>
      <p:ext uri="{BB962C8B-B14F-4D97-AF65-F5344CB8AC3E}">
        <p14:creationId xmlns:p14="http://schemas.microsoft.com/office/powerpoint/2010/main" val="861683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F8265-119F-64A5-B9C2-CF50179CB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75E494-0C37-7259-22A3-0540EAF095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EFC8BA-FBB9-3CDE-35F7-A761A978FC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FB0EFA-EBE8-757F-326E-3E585402F06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 of 160</a:t>
            </a:r>
          </a:p>
        </p:txBody>
      </p:sp>
    </p:spTree>
    <p:extLst>
      <p:ext uri="{BB962C8B-B14F-4D97-AF65-F5344CB8AC3E}">
        <p14:creationId xmlns:p14="http://schemas.microsoft.com/office/powerpoint/2010/main" val="4143010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BF9AD-5066-64C2-8B63-C0E40E9C9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EA6C80-64C1-BBD0-5D2F-721A1EAF97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A998DB-2777-D5E1-B4BF-EC5E5DFAED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15987D-E7D6-671F-8BFC-FF6B756547F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 of 160</a:t>
            </a:r>
          </a:p>
        </p:txBody>
      </p:sp>
    </p:spTree>
    <p:extLst>
      <p:ext uri="{BB962C8B-B14F-4D97-AF65-F5344CB8AC3E}">
        <p14:creationId xmlns:p14="http://schemas.microsoft.com/office/powerpoint/2010/main" val="2999923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DFC29-4F79-49BD-B1E7-A7B083E91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E832DF-C634-C3DF-572B-4417CFE263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B3E0B8-E031-237F-8440-B35025484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66167F-2E14-EF69-2C97-C7492C8CC7A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 of 160</a:t>
            </a:r>
          </a:p>
        </p:txBody>
      </p:sp>
    </p:spTree>
    <p:extLst>
      <p:ext uri="{BB962C8B-B14F-4D97-AF65-F5344CB8AC3E}">
        <p14:creationId xmlns:p14="http://schemas.microsoft.com/office/powerpoint/2010/main" val="2314426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F10F0-4B89-636C-2E8F-AB91DD980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484162-65E3-A306-F9A8-18F297946B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015B38-7FDC-62DF-A4E2-8E952C136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FCD87D-C1EF-0205-6471-3C0E56D89C2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 of 160</a:t>
            </a:r>
          </a:p>
        </p:txBody>
      </p:sp>
    </p:spTree>
    <p:extLst>
      <p:ext uri="{BB962C8B-B14F-4D97-AF65-F5344CB8AC3E}">
        <p14:creationId xmlns:p14="http://schemas.microsoft.com/office/powerpoint/2010/main" val="104531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3D1A4-E4DC-144B-F824-6CFA48E84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60DB19-4DF7-98CA-6148-D91F40D3A4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4A5330-EB2B-1795-C1FE-61FB27AFE5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9D07F8-FA8B-A3BC-B0CA-34DA8C5BD53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 of 160</a:t>
            </a:r>
          </a:p>
        </p:txBody>
      </p:sp>
    </p:spTree>
    <p:extLst>
      <p:ext uri="{BB962C8B-B14F-4D97-AF65-F5344CB8AC3E}">
        <p14:creationId xmlns:p14="http://schemas.microsoft.com/office/powerpoint/2010/main" val="3165910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F4E0E-CC53-1200-E687-1A79660A3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6DDD50-45A9-386D-C2D2-59011C3073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C96633-61C9-7EDF-32D2-C84FAAAE19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71681E-6660-05E5-F388-B2C48150641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16 of 160</a:t>
            </a:r>
          </a:p>
        </p:txBody>
      </p:sp>
    </p:spTree>
    <p:extLst>
      <p:ext uri="{BB962C8B-B14F-4D97-AF65-F5344CB8AC3E}">
        <p14:creationId xmlns:p14="http://schemas.microsoft.com/office/powerpoint/2010/main" val="1128980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3FB53-E8EF-00B7-969F-554862FB5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2B9C5-7770-A581-D8AE-BAB463C1C7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AE7579-833F-654B-5ADE-6F8B531BF4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869C90-4FA1-6DED-0821-B5732E343BD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17 of 160</a:t>
            </a:r>
          </a:p>
        </p:txBody>
      </p:sp>
    </p:spTree>
    <p:extLst>
      <p:ext uri="{BB962C8B-B14F-4D97-AF65-F5344CB8AC3E}">
        <p14:creationId xmlns:p14="http://schemas.microsoft.com/office/powerpoint/2010/main" val="3031392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482FD-0607-EA12-249D-E8A59CC9D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B9902F-245D-6630-1C72-1B7B7B43EB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EA4EFB-50BD-ECF4-1F78-AC8A7F839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A0A889-9734-BD6E-2148-DE64EA456DC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18 of 160</a:t>
            </a:r>
          </a:p>
        </p:txBody>
      </p:sp>
    </p:spTree>
    <p:extLst>
      <p:ext uri="{BB962C8B-B14F-4D97-AF65-F5344CB8AC3E}">
        <p14:creationId xmlns:p14="http://schemas.microsoft.com/office/powerpoint/2010/main" val="326080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ACB5F-4B5D-FBEF-472D-DCC383AB1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42C52-87ED-59E6-855B-A153408207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B5F29C-27E2-4804-F00B-DDBE0F828A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D9CF15-D52E-1C54-20CD-DD088326660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19 of 160</a:t>
            </a:r>
          </a:p>
        </p:txBody>
      </p:sp>
    </p:spTree>
    <p:extLst>
      <p:ext uri="{BB962C8B-B14F-4D97-AF65-F5344CB8AC3E}">
        <p14:creationId xmlns:p14="http://schemas.microsoft.com/office/powerpoint/2010/main" val="19767409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6EE78-B102-BBC4-AEFD-7EEAF6C05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001A8-F9B1-C36B-6C65-EC10D3A42B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7164BE-F1F0-B5E3-7132-B7B9266CF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2EC207-90FF-8F44-E276-79B611757E8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20 of 160</a:t>
            </a:r>
          </a:p>
        </p:txBody>
      </p:sp>
    </p:spTree>
    <p:extLst>
      <p:ext uri="{BB962C8B-B14F-4D97-AF65-F5344CB8AC3E}">
        <p14:creationId xmlns:p14="http://schemas.microsoft.com/office/powerpoint/2010/main" val="4121766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FC614-0F85-A925-92E5-262BECDCA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887C9-0D0E-E9E8-448E-43B679F03C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84B249-A601-548D-1DED-C72E22A690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43AF14-F69E-AD58-16D3-C9B6C46FFA5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21 of 160</a:t>
            </a:r>
          </a:p>
        </p:txBody>
      </p:sp>
    </p:spTree>
    <p:extLst>
      <p:ext uri="{BB962C8B-B14F-4D97-AF65-F5344CB8AC3E}">
        <p14:creationId xmlns:p14="http://schemas.microsoft.com/office/powerpoint/2010/main" val="35650617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D93B9-2F11-0287-DBCC-20F7F0C70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02A4F3-51B6-E755-B79C-80017E0CBD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D18BCE-493C-798E-E22C-250B443224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035CFF-77EA-58F3-2BAF-1725CF558CA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22 of 160</a:t>
            </a:r>
          </a:p>
        </p:txBody>
      </p:sp>
    </p:spTree>
    <p:extLst>
      <p:ext uri="{BB962C8B-B14F-4D97-AF65-F5344CB8AC3E}">
        <p14:creationId xmlns:p14="http://schemas.microsoft.com/office/powerpoint/2010/main" val="9191756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FF3A1-54A6-D0E7-4DDB-6007AB862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C69D0-CE85-F075-0FE8-8702EEDA3B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BF625D-DAC9-A3F3-00FB-79CCF9DB1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CE7DE4-7CDE-B0A5-6E16-8F5CD8F28E7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23 of 160</a:t>
            </a:r>
          </a:p>
        </p:txBody>
      </p:sp>
    </p:spTree>
    <p:extLst>
      <p:ext uri="{BB962C8B-B14F-4D97-AF65-F5344CB8AC3E}">
        <p14:creationId xmlns:p14="http://schemas.microsoft.com/office/powerpoint/2010/main" val="14470998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FF8E1-351D-8C9B-C63C-4B7399530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E495D9-29C1-1BFE-84B4-9997C1743D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B886F8-D662-8E2E-0E29-31AFBEB9C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067525-750B-592A-2FFD-50114D5130E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24 of 160</a:t>
            </a:r>
          </a:p>
        </p:txBody>
      </p:sp>
    </p:spTree>
    <p:extLst>
      <p:ext uri="{BB962C8B-B14F-4D97-AF65-F5344CB8AC3E}">
        <p14:creationId xmlns:p14="http://schemas.microsoft.com/office/powerpoint/2010/main" val="39836914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CE733-DD24-F4BA-5855-338D86998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1ED0E9-2704-8417-61EA-8D00E85200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08922A-FD13-7CEB-BE62-DF3F2D240F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878B8B-CCAD-C948-CEFB-86F29C61A7F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25 of 160</a:t>
            </a:r>
          </a:p>
        </p:txBody>
      </p:sp>
    </p:spTree>
    <p:extLst>
      <p:ext uri="{BB962C8B-B14F-4D97-AF65-F5344CB8AC3E}">
        <p14:creationId xmlns:p14="http://schemas.microsoft.com/office/powerpoint/2010/main" val="39840558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367AF-5D1E-2B1B-D107-5649ADA40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55BC8-671A-8A6F-4EA4-5A32877D0F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42D54E-6F28-E2D0-53C0-7B1DB4588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5072BB-B892-1516-84EA-73AC7F1E5B3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26 of 160</a:t>
            </a:r>
          </a:p>
        </p:txBody>
      </p:sp>
    </p:spTree>
    <p:extLst>
      <p:ext uri="{BB962C8B-B14F-4D97-AF65-F5344CB8AC3E}">
        <p14:creationId xmlns:p14="http://schemas.microsoft.com/office/powerpoint/2010/main" val="32449588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E6C61-EC8B-C40C-EC7C-5351DAEF5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819AAD-83FC-546A-2EE4-F71F422980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3CA6F4-A4F5-4163-C05D-978F7E13AE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098A67-6C79-52E2-89FD-949D9F31B41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27 of 160</a:t>
            </a:r>
          </a:p>
        </p:txBody>
      </p:sp>
    </p:spTree>
    <p:extLst>
      <p:ext uri="{BB962C8B-B14F-4D97-AF65-F5344CB8AC3E}">
        <p14:creationId xmlns:p14="http://schemas.microsoft.com/office/powerpoint/2010/main" val="23679902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93315-6656-6DC1-F2DB-C1CFBC5BB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C2A444-8DEC-B3D8-4967-513C0805D3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8F1C1F-B316-E060-8275-4AB9E7DBBF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74C229-F666-6A0E-DA37-02F2950B570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28 of 160</a:t>
            </a:r>
          </a:p>
        </p:txBody>
      </p:sp>
    </p:spTree>
    <p:extLst>
      <p:ext uri="{BB962C8B-B14F-4D97-AF65-F5344CB8AC3E}">
        <p14:creationId xmlns:p14="http://schemas.microsoft.com/office/powerpoint/2010/main" val="24910639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4A753-5531-57F8-B240-D0D1D203D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8DB61-86B9-A1AF-0385-78E7C8AC55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97B41D-1030-0E62-274F-8B56BB537F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22C8C1-3E16-7D73-365A-8ACDACAE805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29 of 160</a:t>
            </a:r>
          </a:p>
        </p:txBody>
      </p:sp>
    </p:spTree>
    <p:extLst>
      <p:ext uri="{BB962C8B-B14F-4D97-AF65-F5344CB8AC3E}">
        <p14:creationId xmlns:p14="http://schemas.microsoft.com/office/powerpoint/2010/main" val="30627557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8786C-27EA-91A8-C5BA-A24AC2A93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F4CA53-6A92-4E5A-E05A-7B8150815D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34BE47-0691-3A7F-1F25-D2C1BF0891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1C69F3-8414-995D-FABB-431F0F10A72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30 of 160</a:t>
            </a:r>
          </a:p>
        </p:txBody>
      </p:sp>
    </p:spTree>
    <p:extLst>
      <p:ext uri="{BB962C8B-B14F-4D97-AF65-F5344CB8AC3E}">
        <p14:creationId xmlns:p14="http://schemas.microsoft.com/office/powerpoint/2010/main" val="37139381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5CAF7-DDC2-9ADA-CC24-A68F5CDAA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2A0AA0-D9C5-0FE8-5609-E682D67842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8681CA-5C32-FD65-1F87-4121AA582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837" y="0"/>
            <a:ext cx="48323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F24415-0ECD-D1BC-25DA-10125FA1F19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31 of 160</a:t>
            </a:r>
          </a:p>
        </p:txBody>
      </p:sp>
    </p:spTree>
    <p:extLst>
      <p:ext uri="{BB962C8B-B14F-4D97-AF65-F5344CB8AC3E}">
        <p14:creationId xmlns:p14="http://schemas.microsoft.com/office/powerpoint/2010/main" val="20601933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EF291-4893-DEAF-8CD1-82212BE7F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0615A-BF38-8068-A8E7-5B0D162105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8A426A-3C79-6B74-D3B9-FCBD2798CF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B7C951-5B0D-9CEC-300C-F7F7A6DB391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32 of 160</a:t>
            </a:r>
          </a:p>
        </p:txBody>
      </p:sp>
    </p:spTree>
    <p:extLst>
      <p:ext uri="{BB962C8B-B14F-4D97-AF65-F5344CB8AC3E}">
        <p14:creationId xmlns:p14="http://schemas.microsoft.com/office/powerpoint/2010/main" val="15895562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1799D-426F-371F-E378-BDE2E929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46837E-9195-1278-A7FF-3AACAF15DC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BDC68E-0E5D-CA46-49A1-4626E9136A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859C0D-D030-B9A7-808E-076F9691BE2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33 of 160</a:t>
            </a:r>
          </a:p>
        </p:txBody>
      </p:sp>
    </p:spTree>
    <p:extLst>
      <p:ext uri="{BB962C8B-B14F-4D97-AF65-F5344CB8AC3E}">
        <p14:creationId xmlns:p14="http://schemas.microsoft.com/office/powerpoint/2010/main" val="18982239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26FC2-BC35-3B8B-5822-6AB2CF944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575D03-CFBF-2E88-C5C8-0177FF495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203D63-5D4F-5373-8CA0-10A51EFADE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3D1691-9EBF-3999-6056-30BC5970A1A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34 of 160</a:t>
            </a:r>
          </a:p>
        </p:txBody>
      </p:sp>
    </p:spTree>
    <p:extLst>
      <p:ext uri="{BB962C8B-B14F-4D97-AF65-F5344CB8AC3E}">
        <p14:creationId xmlns:p14="http://schemas.microsoft.com/office/powerpoint/2010/main" val="25683218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25A06-9FB5-1C48-837A-8A24C24D6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DBF1C4-57F2-EFCD-636B-198965BD37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E5699F-5392-CF60-0ADC-0354A9381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371301-E55B-EBB5-F0D3-2871A821BF3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35 of 160</a:t>
            </a:r>
          </a:p>
        </p:txBody>
      </p:sp>
    </p:spTree>
    <p:extLst>
      <p:ext uri="{BB962C8B-B14F-4D97-AF65-F5344CB8AC3E}">
        <p14:creationId xmlns:p14="http://schemas.microsoft.com/office/powerpoint/2010/main" val="25918979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15E41-7BF0-B908-9BA6-C291B510D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602516-4B6B-2C5C-52E6-C7B22269D7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7087ED-FB15-2A49-14B6-1D9D6EA62B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9DA43A-1F34-794D-DBE8-BECF2CA2DB4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36 of 160</a:t>
            </a:r>
          </a:p>
        </p:txBody>
      </p:sp>
    </p:spTree>
    <p:extLst>
      <p:ext uri="{BB962C8B-B14F-4D97-AF65-F5344CB8AC3E}">
        <p14:creationId xmlns:p14="http://schemas.microsoft.com/office/powerpoint/2010/main" val="1843424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B3B67-9AA2-14BE-7F99-58C289C6B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12D430-FB85-8D31-EE8F-BEEE5E54F0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EB6121-0D3D-6A94-9540-EDAF219FD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804E76-FFB3-6738-EE6F-B79173FA0F8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37 of 160</a:t>
            </a:r>
          </a:p>
        </p:txBody>
      </p:sp>
    </p:spTree>
    <p:extLst>
      <p:ext uri="{BB962C8B-B14F-4D97-AF65-F5344CB8AC3E}">
        <p14:creationId xmlns:p14="http://schemas.microsoft.com/office/powerpoint/2010/main" val="37299210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33E30-8187-7160-6159-49E830A9F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C5E26-D9FB-A4FC-28F0-C642E9213F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90D086-219C-38B1-8C63-F9F320D0865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38 of 160</a:t>
            </a:r>
          </a:p>
        </p:txBody>
      </p:sp>
    </p:spTree>
    <p:extLst>
      <p:ext uri="{BB962C8B-B14F-4D97-AF65-F5344CB8AC3E}">
        <p14:creationId xmlns:p14="http://schemas.microsoft.com/office/powerpoint/2010/main" val="5013256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C1B63-4231-21B4-5B9D-DDE5C8488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06FDF0-1A24-5275-3860-E79AEB5785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7C2276-0308-B88D-1B30-6F589BCC7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4389E3-2A9B-69F4-68D6-D3C05C4CD9F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39 of 160</a:t>
            </a:r>
          </a:p>
        </p:txBody>
      </p:sp>
    </p:spTree>
    <p:extLst>
      <p:ext uri="{BB962C8B-B14F-4D97-AF65-F5344CB8AC3E}">
        <p14:creationId xmlns:p14="http://schemas.microsoft.com/office/powerpoint/2010/main" val="15805654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B9040-266D-D5BC-8661-D5ED56A8B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B50BDA-0914-2BB3-3238-D55369F73B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CE4F99-EF2D-D2F4-2E17-E14A504A8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6456FE-811F-5B06-99D4-D8535BEF4CE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40 of 160</a:t>
            </a:r>
          </a:p>
        </p:txBody>
      </p:sp>
    </p:spTree>
    <p:extLst>
      <p:ext uri="{BB962C8B-B14F-4D97-AF65-F5344CB8AC3E}">
        <p14:creationId xmlns:p14="http://schemas.microsoft.com/office/powerpoint/2010/main" val="21551280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35E21-D834-DBA2-7301-C8A3768E2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EEBFDA-56A9-78E1-7B47-8DF91AC9A8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196AA2-CEE4-721E-B3FB-33A1C00FE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458115-9634-F52D-CB03-3AEB92E3DA9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41 of 160</a:t>
            </a:r>
          </a:p>
        </p:txBody>
      </p:sp>
    </p:spTree>
    <p:extLst>
      <p:ext uri="{BB962C8B-B14F-4D97-AF65-F5344CB8AC3E}">
        <p14:creationId xmlns:p14="http://schemas.microsoft.com/office/powerpoint/2010/main" val="32786842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A0F4C-A77A-B2D7-1C3C-6AE50DAFE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D41118-0822-4548-A68A-E16A5B79DB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04026E-AC94-3CD3-D269-C9607BF8440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42 of 160</a:t>
            </a:r>
          </a:p>
        </p:txBody>
      </p:sp>
    </p:spTree>
    <p:extLst>
      <p:ext uri="{BB962C8B-B14F-4D97-AF65-F5344CB8AC3E}">
        <p14:creationId xmlns:p14="http://schemas.microsoft.com/office/powerpoint/2010/main" val="42754514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15984-A1E2-4D70-B378-B6C2B4687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597191-911D-C509-C6D5-F533A68D9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F5D64E-F38D-3CB1-302D-3AE2130F4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3D83D1-32DC-FCEF-BA36-79D13452EB5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43 of 160</a:t>
            </a:r>
          </a:p>
        </p:txBody>
      </p:sp>
    </p:spTree>
    <p:extLst>
      <p:ext uri="{BB962C8B-B14F-4D97-AF65-F5344CB8AC3E}">
        <p14:creationId xmlns:p14="http://schemas.microsoft.com/office/powerpoint/2010/main" val="32748063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F24A1-48B6-D55C-2ED9-518512C5D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E98F02-6E7B-4E74-8393-0F28AD98D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6967F9-C450-31CB-94DA-2D8BDAEC6C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D98D3A-F828-842F-6606-539679FBA6A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44 of 160</a:t>
            </a:r>
          </a:p>
        </p:txBody>
      </p:sp>
    </p:spTree>
    <p:extLst>
      <p:ext uri="{BB962C8B-B14F-4D97-AF65-F5344CB8AC3E}">
        <p14:creationId xmlns:p14="http://schemas.microsoft.com/office/powerpoint/2010/main" val="675324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C5DF6-EA04-3B62-D7CD-7CA00BEAC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E9842-90CC-532B-7894-170DCFE4EB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FBDB01-AD47-F508-8823-64A93B148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B25B24-7814-24D0-D7DD-C73DDCC2EF9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45 of 160</a:t>
            </a:r>
          </a:p>
        </p:txBody>
      </p:sp>
    </p:spTree>
    <p:extLst>
      <p:ext uri="{BB962C8B-B14F-4D97-AF65-F5344CB8AC3E}">
        <p14:creationId xmlns:p14="http://schemas.microsoft.com/office/powerpoint/2010/main" val="42529157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E8D61-8F8C-CACD-0432-75F3FA47C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749A45-0643-3684-D00C-315A702772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24012E-1AF2-2E93-1B3E-99CE121E9EE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46 of 160</a:t>
            </a:r>
          </a:p>
        </p:txBody>
      </p:sp>
    </p:spTree>
    <p:extLst>
      <p:ext uri="{BB962C8B-B14F-4D97-AF65-F5344CB8AC3E}">
        <p14:creationId xmlns:p14="http://schemas.microsoft.com/office/powerpoint/2010/main" val="3063590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30A73-C12B-83EE-E061-9A58B73F9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16957-61C0-1ED5-4DF4-C561429127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B61F1F-2281-B3EF-3B66-39CE736EDF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EA03C6-0560-66AA-7E28-8AE7DE77133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47 of 160</a:t>
            </a:r>
          </a:p>
        </p:txBody>
      </p:sp>
    </p:spTree>
    <p:extLst>
      <p:ext uri="{BB962C8B-B14F-4D97-AF65-F5344CB8AC3E}">
        <p14:creationId xmlns:p14="http://schemas.microsoft.com/office/powerpoint/2010/main" val="11657156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AFB71-07ED-D60D-39D2-A8B81AEEC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536884-98BD-D8B5-8AF9-76991349B1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6FBD56-F000-850F-6844-5D347D7E6A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312084-4712-05B7-43C0-FC1DC2F96F3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48 of 160</a:t>
            </a:r>
          </a:p>
        </p:txBody>
      </p:sp>
    </p:spTree>
    <p:extLst>
      <p:ext uri="{BB962C8B-B14F-4D97-AF65-F5344CB8AC3E}">
        <p14:creationId xmlns:p14="http://schemas.microsoft.com/office/powerpoint/2010/main" val="27368592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D05C3-6CF9-022F-2798-81A2E669F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43CE73-ED42-976A-2ACC-832B38E59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6E4532-7505-0884-778C-DAA87D97E8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EBDFDB-70DA-B0D7-8FFE-114AF8D9AE4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49 of 160</a:t>
            </a:r>
          </a:p>
        </p:txBody>
      </p:sp>
    </p:spTree>
    <p:extLst>
      <p:ext uri="{BB962C8B-B14F-4D97-AF65-F5344CB8AC3E}">
        <p14:creationId xmlns:p14="http://schemas.microsoft.com/office/powerpoint/2010/main" val="11035178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C974C-E192-7CE2-344C-795B5C37C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79529-6D55-2FC8-0164-3C846C26E8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DB74A9-24FE-E5B7-027F-68F56437E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2C424C-1AB4-74DC-BF6E-9AAE99B6A1F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50 of 160</a:t>
            </a:r>
          </a:p>
        </p:txBody>
      </p:sp>
    </p:spTree>
    <p:extLst>
      <p:ext uri="{BB962C8B-B14F-4D97-AF65-F5344CB8AC3E}">
        <p14:creationId xmlns:p14="http://schemas.microsoft.com/office/powerpoint/2010/main" val="33388877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1853E-822F-153E-01DD-5E3EF5A52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AB16D-AE30-F2C5-19FA-2C095463A1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9FA328-E1F8-C0AF-C954-A7883730E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52BDCD-0B9F-736E-9EBD-6A4B877F02A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51 of 160</a:t>
            </a:r>
          </a:p>
        </p:txBody>
      </p:sp>
    </p:spTree>
    <p:extLst>
      <p:ext uri="{BB962C8B-B14F-4D97-AF65-F5344CB8AC3E}">
        <p14:creationId xmlns:p14="http://schemas.microsoft.com/office/powerpoint/2010/main" val="19020197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48430-3F25-8C0A-5BB5-7932CAE6A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0D5FBF-45C2-FF62-B4CF-B500BB22E7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6C2E82-CAF1-B53C-43B0-B628BCBC0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86AC32-D4DA-218E-D6B1-621AFE145B7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52 of 160</a:t>
            </a:r>
          </a:p>
        </p:txBody>
      </p:sp>
    </p:spTree>
    <p:extLst>
      <p:ext uri="{BB962C8B-B14F-4D97-AF65-F5344CB8AC3E}">
        <p14:creationId xmlns:p14="http://schemas.microsoft.com/office/powerpoint/2010/main" val="6878987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A4D85-135D-D872-57B9-79B9FD0CF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9A7BF3-964D-83F6-6092-4B9B7D6A0D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A54226-3858-9D19-14EC-EAA7B2F495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D04A21-CD93-A730-B039-86EFBA3873C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53 of 160</a:t>
            </a:r>
          </a:p>
        </p:txBody>
      </p:sp>
    </p:spTree>
    <p:extLst>
      <p:ext uri="{BB962C8B-B14F-4D97-AF65-F5344CB8AC3E}">
        <p14:creationId xmlns:p14="http://schemas.microsoft.com/office/powerpoint/2010/main" val="21882984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25415-3396-E09E-23B8-A3ECB5E9A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FAA75-D1CA-1541-1AA4-DA79D1592A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DE1F5A-A68D-81EF-EB69-C3654EDD4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78B0A5-89C1-B945-5DDD-3DFAD0D728D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54 of 160</a:t>
            </a:r>
          </a:p>
        </p:txBody>
      </p:sp>
    </p:spTree>
    <p:extLst>
      <p:ext uri="{BB962C8B-B14F-4D97-AF65-F5344CB8AC3E}">
        <p14:creationId xmlns:p14="http://schemas.microsoft.com/office/powerpoint/2010/main" val="8814455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02DA4-03D6-29D8-B071-F68EEFF51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8B2AC0-A3FB-CCD3-3308-00E06BDF62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D27C04-9B4A-38F6-1290-46874FC78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743BD3-075E-6821-5EC4-C3E87BDDC42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55 of 160</a:t>
            </a:r>
          </a:p>
        </p:txBody>
      </p:sp>
    </p:spTree>
    <p:extLst>
      <p:ext uri="{BB962C8B-B14F-4D97-AF65-F5344CB8AC3E}">
        <p14:creationId xmlns:p14="http://schemas.microsoft.com/office/powerpoint/2010/main" val="33709006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6DFF3-E01D-2273-DD11-527610945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41DD8-A716-D5B9-F134-2B983257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4A1F9D-B16E-7C05-27E4-8BF7C16ED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5AFB75-2AFF-BD3D-57AA-FC50D4DD3BB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56 of 160</a:t>
            </a:r>
          </a:p>
        </p:txBody>
      </p:sp>
    </p:spTree>
    <p:extLst>
      <p:ext uri="{BB962C8B-B14F-4D97-AF65-F5344CB8AC3E}">
        <p14:creationId xmlns:p14="http://schemas.microsoft.com/office/powerpoint/2010/main" val="2182926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FA9ED-7C72-FBFA-C689-969BF4843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3271FA-CB07-44B7-C317-C57A2004A3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51EEE3-21D6-0319-D77E-6BD2768762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6663E3-345A-5E6F-9CA8-5F14B51E514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57 of 160</a:t>
            </a:r>
          </a:p>
        </p:txBody>
      </p:sp>
    </p:spTree>
    <p:extLst>
      <p:ext uri="{BB962C8B-B14F-4D97-AF65-F5344CB8AC3E}">
        <p14:creationId xmlns:p14="http://schemas.microsoft.com/office/powerpoint/2010/main" val="34010658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FBD92-C675-B0AA-52C2-3D6C1669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27501-DA54-F0DD-5B1A-B6F8EF01E2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007DA2-23DD-D0F3-1D54-92B27B87F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8DCB8B-4239-2255-7854-D202BFBBEEC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58 of 160</a:t>
            </a:r>
          </a:p>
        </p:txBody>
      </p:sp>
    </p:spTree>
    <p:extLst>
      <p:ext uri="{BB962C8B-B14F-4D97-AF65-F5344CB8AC3E}">
        <p14:creationId xmlns:p14="http://schemas.microsoft.com/office/powerpoint/2010/main" val="8370403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FE7DC-646D-D3F9-667A-C9FF3377A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42233-DA04-5DC4-869A-6721D5D5AB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393548-5838-0444-2FAD-C541B2B69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4A4609-C79B-7ABA-5E5B-FF1D5E45B56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59 of 160</a:t>
            </a:r>
          </a:p>
        </p:txBody>
      </p:sp>
    </p:spTree>
    <p:extLst>
      <p:ext uri="{BB962C8B-B14F-4D97-AF65-F5344CB8AC3E}">
        <p14:creationId xmlns:p14="http://schemas.microsoft.com/office/powerpoint/2010/main" val="24706742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2D015-E1F0-4CB3-6399-70EA80F7C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B6E79-E411-8D90-D5F6-191FC9AF87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EEB530-D185-134B-1DAB-706771AE939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60 of 160</a:t>
            </a:r>
          </a:p>
        </p:txBody>
      </p:sp>
    </p:spTree>
    <p:extLst>
      <p:ext uri="{BB962C8B-B14F-4D97-AF65-F5344CB8AC3E}">
        <p14:creationId xmlns:p14="http://schemas.microsoft.com/office/powerpoint/2010/main" val="17715216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93A2A-6044-F6A9-FE5C-75F1BF248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28272F-41EF-F4D6-90A7-ED2AE64FEE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0D6AD8-362C-3BA6-8C60-AAEE7295397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61 of 160</a:t>
            </a:r>
          </a:p>
        </p:txBody>
      </p:sp>
    </p:spTree>
    <p:extLst>
      <p:ext uri="{BB962C8B-B14F-4D97-AF65-F5344CB8AC3E}">
        <p14:creationId xmlns:p14="http://schemas.microsoft.com/office/powerpoint/2010/main" val="42248646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AB318-2EDC-FACC-D27A-704497913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50714-8877-3AAE-B965-3EE07175D6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B44933-4134-9BBC-8469-491B01648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E0162E-E089-8B70-4043-B64308485C1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62 of 160</a:t>
            </a:r>
          </a:p>
        </p:txBody>
      </p:sp>
    </p:spTree>
    <p:extLst>
      <p:ext uri="{BB962C8B-B14F-4D97-AF65-F5344CB8AC3E}">
        <p14:creationId xmlns:p14="http://schemas.microsoft.com/office/powerpoint/2010/main" val="3669612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03137-5902-BE1E-3BAC-61C4F3AF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C7A2CD-24AF-54AC-65FB-5B4F147FF4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34326A-2E9B-6BBA-A90C-D03E73D27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596DD4-2BFF-CFFC-CBC6-4ECC043EDA7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63 of 160</a:t>
            </a:r>
          </a:p>
        </p:txBody>
      </p:sp>
    </p:spTree>
    <p:extLst>
      <p:ext uri="{BB962C8B-B14F-4D97-AF65-F5344CB8AC3E}">
        <p14:creationId xmlns:p14="http://schemas.microsoft.com/office/powerpoint/2010/main" val="2680640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9DAE0-EF02-9EDE-3AC5-2736E533D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8083C-9A76-901B-24D5-6755B5B22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698C02-57DE-0D95-5F6D-5C13B27CD4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14A6B6-7A36-A74A-73A3-52333F12015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64 of 160</a:t>
            </a:r>
          </a:p>
        </p:txBody>
      </p:sp>
    </p:spTree>
    <p:extLst>
      <p:ext uri="{BB962C8B-B14F-4D97-AF65-F5344CB8AC3E}">
        <p14:creationId xmlns:p14="http://schemas.microsoft.com/office/powerpoint/2010/main" val="29016502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A221E-5358-6818-15E2-50590CD8C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4F573E-863E-C9AE-E023-49DC76D5E9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91567E-460F-7153-CB08-BF2050F8C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8" y="0"/>
            <a:ext cx="385762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436551-0D64-5616-EA03-AE8C45FFBC7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65 of 160</a:t>
            </a:r>
          </a:p>
        </p:txBody>
      </p:sp>
    </p:spTree>
    <p:extLst>
      <p:ext uri="{BB962C8B-B14F-4D97-AF65-F5344CB8AC3E}">
        <p14:creationId xmlns:p14="http://schemas.microsoft.com/office/powerpoint/2010/main" val="9909242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E6F53-A11A-79D6-F410-8FB297FC6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068113-BB64-AB37-675D-73A6C67B6F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CD0478-316C-842F-57CB-B590FFF29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3597CD-9A27-E6F9-96ED-C9106A8713F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66 of 160</a:t>
            </a:r>
          </a:p>
        </p:txBody>
      </p:sp>
    </p:spTree>
    <p:extLst>
      <p:ext uri="{BB962C8B-B14F-4D97-AF65-F5344CB8AC3E}">
        <p14:creationId xmlns:p14="http://schemas.microsoft.com/office/powerpoint/2010/main" val="17388160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3AFCA-414C-F826-A94B-873BC654F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97A33-311B-C00A-F1C6-CBB9B1B9AA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D89F70-C9D7-8A83-9565-44B73E99FF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D89A81-0EFD-6FB0-2E98-CE1C37E0F2F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67 of 160</a:t>
            </a:r>
          </a:p>
        </p:txBody>
      </p:sp>
    </p:spTree>
    <p:extLst>
      <p:ext uri="{BB962C8B-B14F-4D97-AF65-F5344CB8AC3E}">
        <p14:creationId xmlns:p14="http://schemas.microsoft.com/office/powerpoint/2010/main" val="196361767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2FFFF-55A0-4A2F-9CEB-DA892632D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7C116A-F92A-05B1-4A87-522B2FD0C7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EAF907-7D51-DAB1-D896-DB26F4C96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705EB2-BDC5-6C5B-4668-B2230037031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68 of 160</a:t>
            </a:r>
          </a:p>
        </p:txBody>
      </p:sp>
    </p:spTree>
    <p:extLst>
      <p:ext uri="{BB962C8B-B14F-4D97-AF65-F5344CB8AC3E}">
        <p14:creationId xmlns:p14="http://schemas.microsoft.com/office/powerpoint/2010/main" val="354915037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3EA0F-2FCB-7D70-1F7F-CA29A5D54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E001F1-FFD3-3A3F-9229-34C67F6E79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D16D03-9B39-7F7E-2BA3-251119E41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6E72DE-0530-AA96-5977-973861AE331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69 of 160</a:t>
            </a:r>
          </a:p>
        </p:txBody>
      </p:sp>
    </p:spTree>
    <p:extLst>
      <p:ext uri="{BB962C8B-B14F-4D97-AF65-F5344CB8AC3E}">
        <p14:creationId xmlns:p14="http://schemas.microsoft.com/office/powerpoint/2010/main" val="198507997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7A5B2-1BB1-A7E7-39BA-B08BC7C0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F0A355-6CE2-8DF4-FA66-8A4824BF15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AE2E3D-1106-BC1A-FEF4-56A62A19B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98489F-92FD-9318-CFBC-B200A2772CD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70 of 160</a:t>
            </a:r>
          </a:p>
        </p:txBody>
      </p:sp>
    </p:spTree>
    <p:extLst>
      <p:ext uri="{BB962C8B-B14F-4D97-AF65-F5344CB8AC3E}">
        <p14:creationId xmlns:p14="http://schemas.microsoft.com/office/powerpoint/2010/main" val="211314666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07CB9-76B6-04E0-8702-6A6C18056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F1D587-6840-1F54-C627-BAF6B9CF66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C456E2-2176-FB17-79BA-C8595A75E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335A0D-25C5-55E3-CE3A-472C1B50C4E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71 of 160</a:t>
            </a:r>
          </a:p>
        </p:txBody>
      </p:sp>
    </p:spTree>
    <p:extLst>
      <p:ext uri="{BB962C8B-B14F-4D97-AF65-F5344CB8AC3E}">
        <p14:creationId xmlns:p14="http://schemas.microsoft.com/office/powerpoint/2010/main" val="34168998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3EB24-EDBA-0AA8-311C-70786E370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8972F6-1A06-692B-3ED0-364D0CBD86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5C5FA9-EE2A-A7EE-99DA-A0BE9A742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C20283-BD25-A29C-2D05-A904AADB863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72 of 160</a:t>
            </a:r>
          </a:p>
        </p:txBody>
      </p:sp>
    </p:spTree>
    <p:extLst>
      <p:ext uri="{BB962C8B-B14F-4D97-AF65-F5344CB8AC3E}">
        <p14:creationId xmlns:p14="http://schemas.microsoft.com/office/powerpoint/2010/main" val="65824844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D8F16-0F2D-053A-555F-BF78CB452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C5786F-485C-E673-38DC-1D659EEE7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43F7AF-2796-9BDC-95F6-8E8F173B5F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323648-2EB9-7C13-32F6-D0A0FB5E3A0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73 of 160</a:t>
            </a:r>
          </a:p>
        </p:txBody>
      </p:sp>
    </p:spTree>
    <p:extLst>
      <p:ext uri="{BB962C8B-B14F-4D97-AF65-F5344CB8AC3E}">
        <p14:creationId xmlns:p14="http://schemas.microsoft.com/office/powerpoint/2010/main" val="106691477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6E4CA-6AAC-DAFC-F76F-56D277942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446E48-9282-A629-A006-A3EEEA8169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631C0E-4B62-DC19-D3A2-829AEC500A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24EB8E-6175-C1CA-7C43-F4A9553565C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74 of 160</a:t>
            </a:r>
          </a:p>
        </p:txBody>
      </p:sp>
    </p:spTree>
    <p:extLst>
      <p:ext uri="{BB962C8B-B14F-4D97-AF65-F5344CB8AC3E}">
        <p14:creationId xmlns:p14="http://schemas.microsoft.com/office/powerpoint/2010/main" val="49083269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84A97-B97A-ACFA-0479-4124510B1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94951E-DCD3-BF64-7F3A-06914B1164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79B46D-C2E9-8AEB-4BEE-FA89B6F777B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75 of 160</a:t>
            </a:r>
          </a:p>
        </p:txBody>
      </p:sp>
    </p:spTree>
    <p:extLst>
      <p:ext uri="{BB962C8B-B14F-4D97-AF65-F5344CB8AC3E}">
        <p14:creationId xmlns:p14="http://schemas.microsoft.com/office/powerpoint/2010/main" val="34265049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E7A81-68D3-C962-A7C4-364969F3B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F7F11D-F586-330C-55BE-457EE74CA8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DD9A39-E377-4934-3F4B-05FFB7C549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9E3ECC-E15B-82A7-B123-7C222F7F933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76 of 160</a:t>
            </a:r>
          </a:p>
        </p:txBody>
      </p:sp>
    </p:spTree>
    <p:extLst>
      <p:ext uri="{BB962C8B-B14F-4D97-AF65-F5344CB8AC3E}">
        <p14:creationId xmlns:p14="http://schemas.microsoft.com/office/powerpoint/2010/main" val="301865624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671C6-8798-A17E-17A2-7E51A76E8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9B547-113C-59A6-F17F-2FB74B761F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40DBB4-3D86-8F0A-1D51-91B709F56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BD2D5B-3C77-34E7-1F47-3F9EA6C3A04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77 of 160</a:t>
            </a:r>
          </a:p>
        </p:txBody>
      </p:sp>
    </p:spTree>
    <p:extLst>
      <p:ext uri="{BB962C8B-B14F-4D97-AF65-F5344CB8AC3E}">
        <p14:creationId xmlns:p14="http://schemas.microsoft.com/office/powerpoint/2010/main" val="410825342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4CAA0-D621-B610-420C-91A5E2F9D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79330-8C85-8E7E-137C-56A6185911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99357D-4773-E941-2887-17D9E00107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0C2FAD-838D-2B41-18D2-AB6BFB3D665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78 of 160</a:t>
            </a:r>
          </a:p>
        </p:txBody>
      </p:sp>
    </p:spTree>
    <p:extLst>
      <p:ext uri="{BB962C8B-B14F-4D97-AF65-F5344CB8AC3E}">
        <p14:creationId xmlns:p14="http://schemas.microsoft.com/office/powerpoint/2010/main" val="9952483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3C698-EF4F-5172-72DF-93BD97841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E38659-DC46-A237-5D63-751A89D7EE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AD6515-889E-A329-6AE1-5AC2898C5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16066F-5842-08E9-5C48-93E63F82AEE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79 of 160</a:t>
            </a:r>
          </a:p>
        </p:txBody>
      </p:sp>
    </p:spTree>
    <p:extLst>
      <p:ext uri="{BB962C8B-B14F-4D97-AF65-F5344CB8AC3E}">
        <p14:creationId xmlns:p14="http://schemas.microsoft.com/office/powerpoint/2010/main" val="243563565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71984-C056-75A2-A311-E63FCB7A5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BE824-6FDD-9355-D9F7-9C43A82F0F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A695CE-652A-C5E6-9997-D11AC91C788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80 of 160</a:t>
            </a:r>
          </a:p>
        </p:txBody>
      </p:sp>
    </p:spTree>
    <p:extLst>
      <p:ext uri="{BB962C8B-B14F-4D97-AF65-F5344CB8AC3E}">
        <p14:creationId xmlns:p14="http://schemas.microsoft.com/office/powerpoint/2010/main" val="398716721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9E179-2117-67E0-5815-14AD3AF87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10B5A-FC7A-F6E8-AC30-2CAAC8FF05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12CF7D-7CDF-F307-238A-3AA455681F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699497-480D-7275-48E9-9A4E1E625B6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81 of 160</a:t>
            </a:r>
          </a:p>
        </p:txBody>
      </p:sp>
    </p:spTree>
    <p:extLst>
      <p:ext uri="{BB962C8B-B14F-4D97-AF65-F5344CB8AC3E}">
        <p14:creationId xmlns:p14="http://schemas.microsoft.com/office/powerpoint/2010/main" val="266905794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DC0C3-A5B9-3334-2987-648C50137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7AF9C3-4376-F452-3C88-71CEB30EA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C68487-2952-0C0F-AFBE-A0A67465D9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E85B5B-45D6-8315-43FB-EF5D50E08DA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82 of 160</a:t>
            </a:r>
          </a:p>
        </p:txBody>
      </p:sp>
    </p:spTree>
    <p:extLst>
      <p:ext uri="{BB962C8B-B14F-4D97-AF65-F5344CB8AC3E}">
        <p14:creationId xmlns:p14="http://schemas.microsoft.com/office/powerpoint/2010/main" val="81962283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68529-D0D3-20D7-7CEE-967A25A83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E879EC-60A6-08E6-C23C-3104208D5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1CD0C2-7A79-DB81-E5B1-F61C87DFC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25A9E4-3BD8-92FB-8DCD-FB264CA8AB4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83 of 160</a:t>
            </a:r>
          </a:p>
        </p:txBody>
      </p:sp>
    </p:spTree>
    <p:extLst>
      <p:ext uri="{BB962C8B-B14F-4D97-AF65-F5344CB8AC3E}">
        <p14:creationId xmlns:p14="http://schemas.microsoft.com/office/powerpoint/2010/main" val="61691877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BEC17-A6D2-87AA-F817-5C3AF616A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69985-6723-11B6-B7B3-6AE4D3E375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83444F-9666-D684-81EE-FDA200EFD2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04BDE7-BBCE-04E9-D9AC-9AACFF5AAAA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84 of 160</a:t>
            </a:r>
          </a:p>
        </p:txBody>
      </p:sp>
    </p:spTree>
    <p:extLst>
      <p:ext uri="{BB962C8B-B14F-4D97-AF65-F5344CB8AC3E}">
        <p14:creationId xmlns:p14="http://schemas.microsoft.com/office/powerpoint/2010/main" val="136608645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10AB1-1DCF-C748-FBD2-0C9816F0E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0A3414-68B3-5ADF-2B99-ADD62AD04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42BFEF-92D3-B97F-1613-54B9B6642F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F2F8E0-ECF0-96DD-7308-04A51D0D702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85 of 160</a:t>
            </a:r>
          </a:p>
        </p:txBody>
      </p:sp>
    </p:spTree>
    <p:extLst>
      <p:ext uri="{BB962C8B-B14F-4D97-AF65-F5344CB8AC3E}">
        <p14:creationId xmlns:p14="http://schemas.microsoft.com/office/powerpoint/2010/main" val="133278869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BA340-4CC8-93B5-6092-C68BA1609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4AE009-B09C-9523-70D7-D439C4640B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CA51EB-A340-CFCC-E7E5-D7BF254A36E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86 of 160</a:t>
            </a:r>
          </a:p>
        </p:txBody>
      </p:sp>
    </p:spTree>
    <p:extLst>
      <p:ext uri="{BB962C8B-B14F-4D97-AF65-F5344CB8AC3E}">
        <p14:creationId xmlns:p14="http://schemas.microsoft.com/office/powerpoint/2010/main" val="356758575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17F39-E41F-B0EF-3B41-780F70F90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1496A7-3C8F-A527-7053-CF9E102A1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803DC2-CCF5-6819-C9C9-54929A8236A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87 of 160</a:t>
            </a:r>
          </a:p>
        </p:txBody>
      </p:sp>
    </p:spTree>
    <p:extLst>
      <p:ext uri="{BB962C8B-B14F-4D97-AF65-F5344CB8AC3E}">
        <p14:creationId xmlns:p14="http://schemas.microsoft.com/office/powerpoint/2010/main" val="377250569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C0D0E-03E7-88DC-E22C-FA349BFAC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5F15DA-B977-22B1-5F85-73A6C9FC64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D0ADF6-2BD3-B7D7-8401-9C4B0016D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9868F0-A895-AC9E-004E-60F840D6F2C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88 of 160</a:t>
            </a:r>
          </a:p>
        </p:txBody>
      </p:sp>
    </p:spTree>
    <p:extLst>
      <p:ext uri="{BB962C8B-B14F-4D97-AF65-F5344CB8AC3E}">
        <p14:creationId xmlns:p14="http://schemas.microsoft.com/office/powerpoint/2010/main" val="334661458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A66B2-FDAB-4EF3-01F0-005594928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32A373-8B2D-D15A-DC9E-9D8E5A314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F5C6CC-8E5D-ED73-5062-7BC2116A6D0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89 of 160</a:t>
            </a:r>
          </a:p>
        </p:txBody>
      </p:sp>
    </p:spTree>
    <p:extLst>
      <p:ext uri="{BB962C8B-B14F-4D97-AF65-F5344CB8AC3E}">
        <p14:creationId xmlns:p14="http://schemas.microsoft.com/office/powerpoint/2010/main" val="19924877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F6A50-7F54-00D5-DD51-F7426F659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5DBF80-09A6-D213-0FE6-A9DB3E8EF2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4AE440-73C8-14F5-7BC7-593ABB9DD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A655DE-C030-A650-3ECC-26335644E9F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90 of 160</a:t>
            </a:r>
          </a:p>
        </p:txBody>
      </p:sp>
    </p:spTree>
    <p:extLst>
      <p:ext uri="{BB962C8B-B14F-4D97-AF65-F5344CB8AC3E}">
        <p14:creationId xmlns:p14="http://schemas.microsoft.com/office/powerpoint/2010/main" val="35295743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DD59-951B-DDFD-9BAF-7E9B4B6FD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FA82A-17D7-4F15-A083-5EEC486085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292D13-023D-655D-3C6B-ADEB7F3C95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B0C1EA-CA59-817B-6AE3-C42A8CDF87E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91 of 160</a:t>
            </a:r>
          </a:p>
        </p:txBody>
      </p:sp>
    </p:spTree>
    <p:extLst>
      <p:ext uri="{BB962C8B-B14F-4D97-AF65-F5344CB8AC3E}">
        <p14:creationId xmlns:p14="http://schemas.microsoft.com/office/powerpoint/2010/main" val="274071321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F9B50-5D35-B709-D849-CADA19F07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2FE0D-1B09-8114-F331-E4074280D0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4D91AB-77FF-D5C0-4C39-54807450F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ACE762-EA78-BC36-B44C-134885E4976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92 of 160</a:t>
            </a:r>
          </a:p>
        </p:txBody>
      </p:sp>
    </p:spTree>
    <p:extLst>
      <p:ext uri="{BB962C8B-B14F-4D97-AF65-F5344CB8AC3E}">
        <p14:creationId xmlns:p14="http://schemas.microsoft.com/office/powerpoint/2010/main" val="144353946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0BD69-F4BE-A60E-E6FC-ACA346F24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CC1462-FE00-61E8-FD44-0C56152C8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04474A-38C3-D9A7-072B-98C1132A34C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93 of 160</a:t>
            </a:r>
          </a:p>
        </p:txBody>
      </p:sp>
    </p:spTree>
    <p:extLst>
      <p:ext uri="{BB962C8B-B14F-4D97-AF65-F5344CB8AC3E}">
        <p14:creationId xmlns:p14="http://schemas.microsoft.com/office/powerpoint/2010/main" val="426109991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CA23A-2C87-051C-C698-BBEA07DBC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402A69-F4D1-8CAA-FAFB-60CCE0E3B8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36E452-EB92-14D4-22AD-388A2EA34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715F75-16C3-5E85-BE71-D5353DAB0C3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94 of 160</a:t>
            </a:r>
          </a:p>
        </p:txBody>
      </p:sp>
    </p:spTree>
    <p:extLst>
      <p:ext uri="{BB962C8B-B14F-4D97-AF65-F5344CB8AC3E}">
        <p14:creationId xmlns:p14="http://schemas.microsoft.com/office/powerpoint/2010/main" val="309578737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0F92B-9386-32AF-F793-EA9A1086B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E1CF8F-F456-F2E2-D7AF-B1FE8632A8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4A6C3B-C005-6D14-2AE1-75E9B24A7B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DF0FC6-9637-1724-49FE-86B1F3BE218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95 of 160</a:t>
            </a:r>
          </a:p>
        </p:txBody>
      </p:sp>
    </p:spTree>
    <p:extLst>
      <p:ext uri="{BB962C8B-B14F-4D97-AF65-F5344CB8AC3E}">
        <p14:creationId xmlns:p14="http://schemas.microsoft.com/office/powerpoint/2010/main" val="9680092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03081-FE25-3EEC-8766-9D28352E2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FCAE3-B52E-DCED-1B9A-14C946A528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F94535-B64F-051F-F774-7AD4B135D4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871430-C288-5D53-7250-37B9D35CA7A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96 of 160</a:t>
            </a:r>
          </a:p>
        </p:txBody>
      </p:sp>
    </p:spTree>
    <p:extLst>
      <p:ext uri="{BB962C8B-B14F-4D97-AF65-F5344CB8AC3E}">
        <p14:creationId xmlns:p14="http://schemas.microsoft.com/office/powerpoint/2010/main" val="7308818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DB235-27B4-8315-E255-B0903A7EA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4CA7B-D6B6-6ECB-AC1A-1C451A547F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512E7A-F911-6B5A-C775-FD3D9B8BA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6E5DCF-607A-4719-9F4A-B3ACF546887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97 of 160</a:t>
            </a:r>
          </a:p>
        </p:txBody>
      </p:sp>
    </p:spTree>
    <p:extLst>
      <p:ext uri="{BB962C8B-B14F-4D97-AF65-F5344CB8AC3E}">
        <p14:creationId xmlns:p14="http://schemas.microsoft.com/office/powerpoint/2010/main" val="22086027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07373-0275-7B94-B105-25BE268A2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4B724-01DF-3BEE-557C-56A9AF97C4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03B661-ACEC-28BC-1609-303B58E262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F2FBA3-20DE-984F-1427-B66FE25F75A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98 of 160</a:t>
            </a:r>
          </a:p>
        </p:txBody>
      </p:sp>
    </p:spTree>
    <p:extLst>
      <p:ext uri="{BB962C8B-B14F-4D97-AF65-F5344CB8AC3E}">
        <p14:creationId xmlns:p14="http://schemas.microsoft.com/office/powerpoint/2010/main" val="171438462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19033-0A7A-C376-63A7-9164C86F9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0F8509-46D7-9175-F126-ADE0D5ADB4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B4A7C7-24BB-CEE6-8903-96E780FE5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F69D01-DE65-F77E-2B78-1CE9A1EE04C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99 of 160</a:t>
            </a:r>
          </a:p>
        </p:txBody>
      </p:sp>
    </p:spTree>
    <p:extLst>
      <p:ext uri="{BB962C8B-B14F-4D97-AF65-F5344CB8AC3E}">
        <p14:creationId xmlns:p14="http://schemas.microsoft.com/office/powerpoint/2010/main" val="52926688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BDE25-9C80-C359-570D-3A9EF8D7A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5AD529-E9E6-8619-9508-E98ED094F2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283B7E-78BE-01B4-00D8-93CE9443FA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90803D-FED2-AB1A-F279-D9C9678E4FB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100 of 160</a:t>
            </a:r>
          </a:p>
        </p:txBody>
      </p:sp>
    </p:spTree>
    <p:extLst>
      <p:ext uri="{BB962C8B-B14F-4D97-AF65-F5344CB8AC3E}">
        <p14:creationId xmlns:p14="http://schemas.microsoft.com/office/powerpoint/2010/main" val="6526859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179AB-A760-8872-37B9-4319845A3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036FF2-6D69-5AE1-A7A1-88A1ACF40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A010FB-5E5F-07E3-9011-13A58958D2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F0F98D-A84B-1E72-9BDB-12A651E590A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101 of 160</a:t>
            </a:r>
          </a:p>
        </p:txBody>
      </p:sp>
    </p:spTree>
    <p:extLst>
      <p:ext uri="{BB962C8B-B14F-4D97-AF65-F5344CB8AC3E}">
        <p14:creationId xmlns:p14="http://schemas.microsoft.com/office/powerpoint/2010/main" val="77508286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F5822-0844-C4EF-D59A-D372DE940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0E7B59-DF8E-F03B-585D-FB23E173FB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625E89-3312-8DC0-9DC9-FEF8432E07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D25C17-ECE8-E7AC-C12A-1DDACA82CD9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102 of 160</a:t>
            </a:r>
          </a:p>
        </p:txBody>
      </p:sp>
    </p:spTree>
    <p:extLst>
      <p:ext uri="{BB962C8B-B14F-4D97-AF65-F5344CB8AC3E}">
        <p14:creationId xmlns:p14="http://schemas.microsoft.com/office/powerpoint/2010/main" val="3676253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02118-C549-49F1-9D0F-806C4AFDE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98C2CF-B85C-2A24-A33B-B8F0BB6FBC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176536-4679-4CA2-28E2-A6B3792EB5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881E03-0721-30F9-538E-880DADE363D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103 of 160</a:t>
            </a:r>
          </a:p>
        </p:txBody>
      </p:sp>
    </p:spTree>
    <p:extLst>
      <p:ext uri="{BB962C8B-B14F-4D97-AF65-F5344CB8AC3E}">
        <p14:creationId xmlns:p14="http://schemas.microsoft.com/office/powerpoint/2010/main" val="121382804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E5F74-885B-2D6B-2CA8-57BC53BD5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042CA1-5122-BD1A-BAB6-026C5FCC5A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4FE29C-A46C-6C43-720B-C9F15446E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0ECACC-0BC8-E44C-A617-112E868A41C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104 of 160</a:t>
            </a:r>
          </a:p>
        </p:txBody>
      </p:sp>
    </p:spTree>
    <p:extLst>
      <p:ext uri="{BB962C8B-B14F-4D97-AF65-F5344CB8AC3E}">
        <p14:creationId xmlns:p14="http://schemas.microsoft.com/office/powerpoint/2010/main" val="326515448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06D71-EE9F-294D-4DA4-731B160A6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1CA043-8121-0DC5-5251-A6668B667D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1BB8A5-3698-7679-FFC0-7B4B642601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B1D423-592C-67BF-BE53-DD7BB0CA5BE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105 of 160</a:t>
            </a:r>
          </a:p>
        </p:txBody>
      </p:sp>
    </p:spTree>
    <p:extLst>
      <p:ext uri="{BB962C8B-B14F-4D97-AF65-F5344CB8AC3E}">
        <p14:creationId xmlns:p14="http://schemas.microsoft.com/office/powerpoint/2010/main" val="278804788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385A9-B5CF-0DB0-E4AE-50472DFEB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01F7E-D27E-61C4-491E-C36C1BB205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B44E5A-F6F6-348F-BFAD-7D3A251240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5F58D1-1AED-415B-1D02-1A2145AC044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106 of 160</a:t>
            </a:r>
          </a:p>
        </p:txBody>
      </p:sp>
    </p:spTree>
    <p:extLst>
      <p:ext uri="{BB962C8B-B14F-4D97-AF65-F5344CB8AC3E}">
        <p14:creationId xmlns:p14="http://schemas.microsoft.com/office/powerpoint/2010/main" val="231018667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D7470-0143-E315-A3CF-7E129D0F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BCF94A-564E-6723-08B4-BAB444BB6D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A3EFA9-B076-5DEB-EC9E-3B2F7031A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602259-A734-1052-FD71-E0B55AA1853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107 of 160</a:t>
            </a:r>
          </a:p>
        </p:txBody>
      </p:sp>
    </p:spTree>
    <p:extLst>
      <p:ext uri="{BB962C8B-B14F-4D97-AF65-F5344CB8AC3E}">
        <p14:creationId xmlns:p14="http://schemas.microsoft.com/office/powerpoint/2010/main" val="148582808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D0E11-EF9E-41E5-27FE-70758B541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3F7673-5697-B4BA-5DCB-69D73EBCA0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B38CD9-C607-0AC7-B468-A83381FF6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D4CFC2-C43D-04D8-8B1B-48BE482C105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108 of 160</a:t>
            </a:r>
          </a:p>
        </p:txBody>
      </p:sp>
    </p:spTree>
    <p:extLst>
      <p:ext uri="{BB962C8B-B14F-4D97-AF65-F5344CB8AC3E}">
        <p14:creationId xmlns:p14="http://schemas.microsoft.com/office/powerpoint/2010/main" val="35305104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02E2B-B866-2B37-0A43-DC39E766F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9D908F-B952-DD24-0B57-1403F845DD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8DA0BB-A83E-E454-A77E-6C62E48E9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5638A2-01ED-0A03-892B-B9108885530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109 of 160</a:t>
            </a:r>
          </a:p>
        </p:txBody>
      </p:sp>
    </p:spTree>
    <p:extLst>
      <p:ext uri="{BB962C8B-B14F-4D97-AF65-F5344CB8AC3E}">
        <p14:creationId xmlns:p14="http://schemas.microsoft.com/office/powerpoint/2010/main" val="368365410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E5FDB-5DB8-4202-8FB0-55F119C3A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764637-9A16-55F0-DA23-A880D20CDE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477E5B-2F99-3EFC-C2E6-D822EC6C3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758625-9097-4D28-9B24-FCE8A29AA6E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110 of 160</a:t>
            </a:r>
          </a:p>
        </p:txBody>
      </p:sp>
    </p:spTree>
    <p:extLst>
      <p:ext uri="{BB962C8B-B14F-4D97-AF65-F5344CB8AC3E}">
        <p14:creationId xmlns:p14="http://schemas.microsoft.com/office/powerpoint/2010/main" val="45602621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E2B85-20DE-BC89-9D98-E59269156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6BE0BA-48FA-653C-A5B4-20AAD57043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7B7F71-C06C-FF10-8B36-47740086F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37FEDF-D27D-12DB-ECCA-5FB6852FACD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111 of 160</a:t>
            </a:r>
          </a:p>
        </p:txBody>
      </p:sp>
    </p:spTree>
    <p:extLst>
      <p:ext uri="{BB962C8B-B14F-4D97-AF65-F5344CB8AC3E}">
        <p14:creationId xmlns:p14="http://schemas.microsoft.com/office/powerpoint/2010/main" val="305190350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C1478-8BD4-38EB-7728-14C4719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F58B2E-775F-7FA4-B6E3-5B34DC1D6A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46F380-003C-ED6D-655C-A679433BD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05CE76-E301-1E1C-303B-E399FA31E19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112 of 160</a:t>
            </a:r>
          </a:p>
        </p:txBody>
      </p:sp>
    </p:spTree>
    <p:extLst>
      <p:ext uri="{BB962C8B-B14F-4D97-AF65-F5344CB8AC3E}">
        <p14:creationId xmlns:p14="http://schemas.microsoft.com/office/powerpoint/2010/main" val="81231137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C107F-6B02-B960-979D-9CEA911C2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77D9DA-D5BE-7EBC-42DD-1ADB114872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A38968-9A44-C261-866E-96A1669D2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24A749-1E7F-AF09-95B2-730C6527455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113 of 160</a:t>
            </a:r>
          </a:p>
        </p:txBody>
      </p:sp>
    </p:spTree>
    <p:extLst>
      <p:ext uri="{BB962C8B-B14F-4D97-AF65-F5344CB8AC3E}">
        <p14:creationId xmlns:p14="http://schemas.microsoft.com/office/powerpoint/2010/main" val="52507368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53E06-019E-C410-CA09-D54922A9A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D97181-3880-9DC9-417A-5C48162C2E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C6E488-E74D-8715-071B-D9EDE441C70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114 of 160</a:t>
            </a:r>
          </a:p>
        </p:txBody>
      </p:sp>
    </p:spTree>
    <p:extLst>
      <p:ext uri="{BB962C8B-B14F-4D97-AF65-F5344CB8AC3E}">
        <p14:creationId xmlns:p14="http://schemas.microsoft.com/office/powerpoint/2010/main" val="149461880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171F5-6439-878B-1B37-A7F2C8065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3FED2E-14E3-E5D9-9D0A-372FEF9ADA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0F39EC-B378-A734-BA14-49F0CB0EE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5005E-7AED-E6A2-2B1A-5AD8E1F4D67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115 of 160</a:t>
            </a:r>
          </a:p>
        </p:txBody>
      </p:sp>
    </p:spTree>
    <p:extLst>
      <p:ext uri="{BB962C8B-B14F-4D97-AF65-F5344CB8AC3E}">
        <p14:creationId xmlns:p14="http://schemas.microsoft.com/office/powerpoint/2010/main" val="336332573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952A1-9027-9EA1-03D1-CB234F913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4C5BD6-9C20-8569-7D56-FA14281EC9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993D8C-1FB1-B1AA-A87E-8CECE144F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239BF6-7201-32E1-F3F7-E7999DF4F2C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116 of 160</a:t>
            </a:r>
          </a:p>
        </p:txBody>
      </p:sp>
    </p:spTree>
    <p:extLst>
      <p:ext uri="{BB962C8B-B14F-4D97-AF65-F5344CB8AC3E}">
        <p14:creationId xmlns:p14="http://schemas.microsoft.com/office/powerpoint/2010/main" val="149253708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7152C-C65C-A244-56EE-9A920E023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219A56-A4F6-79D6-07DA-16CD2386B2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E8D459-BE98-958A-5BF7-2B8C508C0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F847CA-9A8C-7E00-EAEA-9712AA40C2F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117 of 160</a:t>
            </a:r>
          </a:p>
        </p:txBody>
      </p:sp>
    </p:spTree>
    <p:extLst>
      <p:ext uri="{BB962C8B-B14F-4D97-AF65-F5344CB8AC3E}">
        <p14:creationId xmlns:p14="http://schemas.microsoft.com/office/powerpoint/2010/main" val="96509796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2751C-20A4-C4AE-42ED-E4B9069B2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5EDF32-E665-26EC-AFA3-D5BFAAE8C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C19B8D-4761-7F72-FD0F-4578EC1D2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BC5629-EF19-1ED6-ABF7-E8D4778B714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118 of 160</a:t>
            </a:r>
          </a:p>
        </p:txBody>
      </p:sp>
    </p:spTree>
    <p:extLst>
      <p:ext uri="{BB962C8B-B14F-4D97-AF65-F5344CB8AC3E}">
        <p14:creationId xmlns:p14="http://schemas.microsoft.com/office/powerpoint/2010/main" val="32989645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97143-F2ED-4CC3-8C79-8A42D508E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EE2B8D-E5C4-906E-0C2A-275530C39B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9A6B61-FCA5-1CEB-3D68-4973C26B3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11ACD6-8AF7-4F23-D835-D4F4DE1E123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119 of 160</a:t>
            </a:r>
          </a:p>
        </p:txBody>
      </p:sp>
    </p:spTree>
    <p:extLst>
      <p:ext uri="{BB962C8B-B14F-4D97-AF65-F5344CB8AC3E}">
        <p14:creationId xmlns:p14="http://schemas.microsoft.com/office/powerpoint/2010/main" val="350624520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6E3DA-3E49-738C-8DC2-912005598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CF482A-2DAF-16F1-AAFE-48A36BFBAD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7CE878-E48A-0787-6955-2A88D209622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120 of 160</a:t>
            </a:r>
          </a:p>
        </p:txBody>
      </p:sp>
    </p:spTree>
    <p:extLst>
      <p:ext uri="{BB962C8B-B14F-4D97-AF65-F5344CB8AC3E}">
        <p14:creationId xmlns:p14="http://schemas.microsoft.com/office/powerpoint/2010/main" val="179252752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883DE-A956-F0C5-BDE3-69F0B476A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E1FE1-7776-66E6-C3B1-517F166C8B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BF9480-099C-7661-E07F-2513FF6A1AA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121 of 160</a:t>
            </a:r>
          </a:p>
        </p:txBody>
      </p:sp>
    </p:spTree>
    <p:extLst>
      <p:ext uri="{BB962C8B-B14F-4D97-AF65-F5344CB8AC3E}">
        <p14:creationId xmlns:p14="http://schemas.microsoft.com/office/powerpoint/2010/main" val="298913604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66320-5E3E-9980-E698-1D3343EB4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0A70E-D410-21D4-6880-B5F97D141E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BE7524-E7A1-5398-35B1-7C1095BC4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FDCCB9-BCC5-EE77-996D-6BC6A18D050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122 of 160</a:t>
            </a:r>
          </a:p>
        </p:txBody>
      </p:sp>
    </p:spTree>
    <p:extLst>
      <p:ext uri="{BB962C8B-B14F-4D97-AF65-F5344CB8AC3E}">
        <p14:creationId xmlns:p14="http://schemas.microsoft.com/office/powerpoint/2010/main" val="404970481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310AF-1EAE-A3FC-63B9-999444DD8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B7EC68-28C0-18B0-16FF-1EF0517578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687FC6-7BBA-161F-EBC4-8FF557DA06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28" y="0"/>
            <a:ext cx="408454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AB13E4-7126-936A-CDEF-600E057FB2D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123 of 160</a:t>
            </a:r>
          </a:p>
        </p:txBody>
      </p:sp>
    </p:spTree>
    <p:extLst>
      <p:ext uri="{BB962C8B-B14F-4D97-AF65-F5344CB8AC3E}">
        <p14:creationId xmlns:p14="http://schemas.microsoft.com/office/powerpoint/2010/main" val="324773487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BD596-9067-2ECE-2127-ABCEB49B8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1C3482-D27B-8C54-36AB-06B62EB1AC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3C995D-1372-9C95-ED4C-5CB8752F5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06975A-48E3-15FF-4141-5700B185E51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124 of 160</a:t>
            </a:r>
          </a:p>
        </p:txBody>
      </p:sp>
    </p:spTree>
    <p:extLst>
      <p:ext uri="{BB962C8B-B14F-4D97-AF65-F5344CB8AC3E}">
        <p14:creationId xmlns:p14="http://schemas.microsoft.com/office/powerpoint/2010/main" val="168992541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DBA19-4500-4E15-64F9-2FE7E2625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4097A2-F56A-69BE-3CDF-FA81A2F8A5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F88A87-3F9D-6EF4-01F4-5AC56FF419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D734F7-168F-EC3C-FFE5-F53CE95B53E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125 of 160</a:t>
            </a:r>
          </a:p>
        </p:txBody>
      </p:sp>
    </p:spTree>
    <p:extLst>
      <p:ext uri="{BB962C8B-B14F-4D97-AF65-F5344CB8AC3E}">
        <p14:creationId xmlns:p14="http://schemas.microsoft.com/office/powerpoint/2010/main" val="216816026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30CF3-AA44-4BD6-C633-A43A1A3C8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7DDB79-32AA-096D-D3A5-CAE4716D3B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0A8C04-7103-7A7B-D509-C9F673E10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43153B-9BAA-8FA0-8C2D-C32B9FC5C66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126 of 160</a:t>
            </a:r>
          </a:p>
        </p:txBody>
      </p:sp>
    </p:spTree>
    <p:extLst>
      <p:ext uri="{BB962C8B-B14F-4D97-AF65-F5344CB8AC3E}">
        <p14:creationId xmlns:p14="http://schemas.microsoft.com/office/powerpoint/2010/main" val="257064043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AA322-0248-C9DF-C133-1A57A4955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376382-BEF4-FE03-8071-31437CE80D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69D1FC-9A57-ADEA-1F6F-A23A9F3F86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F55F2B-351E-7655-D31A-62598F5EE4D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127 of 160</a:t>
            </a:r>
          </a:p>
        </p:txBody>
      </p:sp>
    </p:spTree>
    <p:extLst>
      <p:ext uri="{BB962C8B-B14F-4D97-AF65-F5344CB8AC3E}">
        <p14:creationId xmlns:p14="http://schemas.microsoft.com/office/powerpoint/2010/main" val="1401308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0FCCB-E357-10E2-F71F-CEF6D325F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4D49FA-1F03-F54C-9534-E27624D4AA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EFBFF5-6673-4E4F-085A-56E0ED677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A25217-A32F-71CF-2917-0DA7476831E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128 of 160</a:t>
            </a:r>
          </a:p>
        </p:txBody>
      </p:sp>
    </p:spTree>
    <p:extLst>
      <p:ext uri="{BB962C8B-B14F-4D97-AF65-F5344CB8AC3E}">
        <p14:creationId xmlns:p14="http://schemas.microsoft.com/office/powerpoint/2010/main" val="23942262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7AF5E-8678-FDB5-A2BE-E4DB0BC0C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1B5D-7E32-0594-59B2-CE9A132CD8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79829F-86A9-1D69-86AD-9E84BAAF19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5D77CC-316D-25CD-277B-6A8130E534D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129 of 160</a:t>
            </a:r>
          </a:p>
        </p:txBody>
      </p:sp>
    </p:spTree>
    <p:extLst>
      <p:ext uri="{BB962C8B-B14F-4D97-AF65-F5344CB8AC3E}">
        <p14:creationId xmlns:p14="http://schemas.microsoft.com/office/powerpoint/2010/main" val="402758104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04627-DF01-56A4-5457-246B654FE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A2243D-ED75-94DD-46F9-9B4EDDF7BA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300DFA-BF2A-9293-6057-CB3BE8B20A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DC7F30-2E45-24F2-E77B-5A40FF8BEE9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130 of 160</a:t>
            </a:r>
          </a:p>
        </p:txBody>
      </p:sp>
    </p:spTree>
    <p:extLst>
      <p:ext uri="{BB962C8B-B14F-4D97-AF65-F5344CB8AC3E}">
        <p14:creationId xmlns:p14="http://schemas.microsoft.com/office/powerpoint/2010/main" val="19539610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89FE7-B5EE-6D2C-2869-5BBA205B7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536BC8-343B-D3A9-8761-9418D58A30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B11313-82E4-AF55-A121-62AFC9A57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530" y="0"/>
            <a:ext cx="484094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FD4A97-5A7B-B9DA-DB72-728589FDF65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131 of 160</a:t>
            </a:r>
          </a:p>
        </p:txBody>
      </p:sp>
    </p:spTree>
    <p:extLst>
      <p:ext uri="{BB962C8B-B14F-4D97-AF65-F5344CB8AC3E}">
        <p14:creationId xmlns:p14="http://schemas.microsoft.com/office/powerpoint/2010/main" val="107249334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D10D2-0950-FB35-D8E4-21C32DB02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0E47BC-7739-A129-C239-216833F6EA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46A39E-FF0B-4B94-B3C9-97DD4E6EC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53EC47-5D6E-AE4B-C4B3-1C5620C3DB5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132 of 160</a:t>
            </a:r>
          </a:p>
        </p:txBody>
      </p:sp>
    </p:spTree>
    <p:extLst>
      <p:ext uri="{BB962C8B-B14F-4D97-AF65-F5344CB8AC3E}">
        <p14:creationId xmlns:p14="http://schemas.microsoft.com/office/powerpoint/2010/main" val="116815642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98D54-F330-5EE9-B012-56BA93205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7097E2-0676-5060-B806-415F087ABD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0FB618-888E-8EA5-69B6-B1041072D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B2C4AF-7D87-D52D-8F93-6AD3ED26FCE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133 of 160</a:t>
            </a:r>
          </a:p>
        </p:txBody>
      </p:sp>
    </p:spTree>
    <p:extLst>
      <p:ext uri="{BB962C8B-B14F-4D97-AF65-F5344CB8AC3E}">
        <p14:creationId xmlns:p14="http://schemas.microsoft.com/office/powerpoint/2010/main" val="202424020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B2A58-FBBF-7F46-E20C-CD6D16CFD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4232F0-30E2-2C0E-FEEE-7E68CC012D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4255C2-A361-7BED-269F-B3FC57D594B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134 of 160</a:t>
            </a:r>
          </a:p>
        </p:txBody>
      </p:sp>
    </p:spTree>
    <p:extLst>
      <p:ext uri="{BB962C8B-B14F-4D97-AF65-F5344CB8AC3E}">
        <p14:creationId xmlns:p14="http://schemas.microsoft.com/office/powerpoint/2010/main" val="421674327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926F8-B0E2-40CC-BC8C-75E2D8FFC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C564A0-4293-0336-6B75-F0BCA6E6DA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E2FF65-C7FD-0E59-3DBF-5F8E2195B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362B3D-23A0-C497-C7EE-99B60BA28F5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135 of 160</a:t>
            </a:r>
          </a:p>
        </p:txBody>
      </p:sp>
    </p:spTree>
    <p:extLst>
      <p:ext uri="{BB962C8B-B14F-4D97-AF65-F5344CB8AC3E}">
        <p14:creationId xmlns:p14="http://schemas.microsoft.com/office/powerpoint/2010/main" val="274864640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21264-9EA7-CF38-40DB-7856C114C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31CF3A-0269-5BBD-709B-C56AB0677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DAA7E5-A28E-38F4-FA22-FD443D6987D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136 of 160</a:t>
            </a:r>
          </a:p>
        </p:txBody>
      </p:sp>
    </p:spTree>
    <p:extLst>
      <p:ext uri="{BB962C8B-B14F-4D97-AF65-F5344CB8AC3E}">
        <p14:creationId xmlns:p14="http://schemas.microsoft.com/office/powerpoint/2010/main" val="132339650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1152D-4F9C-BA1F-16BB-177993FB9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B94CA8-5287-20F8-C2B6-9DA1B72D8B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97E316-E0D9-49C0-B936-69392C11BC3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137 of 160</a:t>
            </a:r>
          </a:p>
        </p:txBody>
      </p:sp>
    </p:spTree>
    <p:extLst>
      <p:ext uri="{BB962C8B-B14F-4D97-AF65-F5344CB8AC3E}">
        <p14:creationId xmlns:p14="http://schemas.microsoft.com/office/powerpoint/2010/main" val="254298063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DFAA2-B86F-09DF-51FB-9A3297230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7A1B6-5202-8393-B5CF-7EA1C09F74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593F60-B704-07FA-0444-EA336F2F4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961" y="0"/>
            <a:ext cx="445207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9AC366-0B45-82C8-B7FB-5D3941985C4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138 of 160</a:t>
            </a:r>
          </a:p>
        </p:txBody>
      </p:sp>
    </p:spTree>
    <p:extLst>
      <p:ext uri="{BB962C8B-B14F-4D97-AF65-F5344CB8AC3E}">
        <p14:creationId xmlns:p14="http://schemas.microsoft.com/office/powerpoint/2010/main" val="27157234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DE1E4-7AB7-511B-BF4D-3C4B71DEE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FF564-F8BD-36C3-1941-2DF75F140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56F4D3-9C68-C613-B6F9-4055EAA0D3F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139 of 160</a:t>
            </a:r>
          </a:p>
        </p:txBody>
      </p:sp>
    </p:spTree>
    <p:extLst>
      <p:ext uri="{BB962C8B-B14F-4D97-AF65-F5344CB8AC3E}">
        <p14:creationId xmlns:p14="http://schemas.microsoft.com/office/powerpoint/2010/main" val="254327146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D8F2A-4C68-C827-3199-D2EFA1FAE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630D79-F24D-2B57-94F6-7CD0622A3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BE2AB8-76D9-57AA-E1F0-EE261AD7A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4B4E97-489D-C738-FE30-DD240934CBF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140 of 160</a:t>
            </a:r>
          </a:p>
        </p:txBody>
      </p:sp>
    </p:spTree>
    <p:extLst>
      <p:ext uri="{BB962C8B-B14F-4D97-AF65-F5344CB8AC3E}">
        <p14:creationId xmlns:p14="http://schemas.microsoft.com/office/powerpoint/2010/main" val="101448239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D15C8-5E02-A05E-31BE-C4EAB8EB4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32520-185D-0814-BD8D-E7E38FC8E3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5A37A7-DD3D-62C0-369E-6B3A69D1D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EE5D74-EA23-7197-5EEE-2637A62B4A0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141 of 160</a:t>
            </a:r>
          </a:p>
        </p:txBody>
      </p:sp>
    </p:spTree>
    <p:extLst>
      <p:ext uri="{BB962C8B-B14F-4D97-AF65-F5344CB8AC3E}">
        <p14:creationId xmlns:p14="http://schemas.microsoft.com/office/powerpoint/2010/main" val="14899087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A29F7-CFB5-C705-AF4C-0BEC32B2A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7CC980-54E4-1ABE-9367-DD5E7DF76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2638BF-5716-5DEF-3367-43DD040E8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4E6F79-2D54-7331-2BEB-310FACE90CA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142 of 160</a:t>
            </a:r>
          </a:p>
        </p:txBody>
      </p:sp>
    </p:spTree>
    <p:extLst>
      <p:ext uri="{BB962C8B-B14F-4D97-AF65-F5344CB8AC3E}">
        <p14:creationId xmlns:p14="http://schemas.microsoft.com/office/powerpoint/2010/main" val="54916505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199FD-7855-0739-106D-AC323F548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33FC35-69DD-F5F3-B3CD-B03466BB0C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AE8A07-192E-99B1-04AA-9EE3F98CE9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BC3E2A-533E-C0FE-9E75-F4D433AA3CC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143 of 160</a:t>
            </a:r>
          </a:p>
        </p:txBody>
      </p:sp>
    </p:spTree>
    <p:extLst>
      <p:ext uri="{BB962C8B-B14F-4D97-AF65-F5344CB8AC3E}">
        <p14:creationId xmlns:p14="http://schemas.microsoft.com/office/powerpoint/2010/main" val="174749119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43557-550B-A754-AA9C-EA71B63D2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A51735-0C8C-5C77-A2E7-A1560E7DD3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01CA16-E8C5-6DE7-E520-FEEB953E93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837972-56EE-BF35-515F-87C6EB7A2A2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144 of 160</a:t>
            </a:r>
          </a:p>
        </p:txBody>
      </p:sp>
    </p:spTree>
    <p:extLst>
      <p:ext uri="{BB962C8B-B14F-4D97-AF65-F5344CB8AC3E}">
        <p14:creationId xmlns:p14="http://schemas.microsoft.com/office/powerpoint/2010/main" val="265092713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81E77-249F-6AA0-35E2-0C5DDA356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CAEE79-4E3A-0EFB-C1A1-7E9F35E957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A87601-5365-5C5E-AD80-D7EEAEA69D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45211F-059A-C248-09BE-8564E4BABD5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145 of 160</a:t>
            </a:r>
          </a:p>
        </p:txBody>
      </p:sp>
    </p:spTree>
    <p:extLst>
      <p:ext uri="{BB962C8B-B14F-4D97-AF65-F5344CB8AC3E}">
        <p14:creationId xmlns:p14="http://schemas.microsoft.com/office/powerpoint/2010/main" val="2971277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E5952-3B7B-9734-2899-975651AE9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E187C3-48BE-D076-9971-89EE3935B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FB659F-41EA-C9AB-CF8B-FA031B892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95190F-212B-751A-DCF3-5CEBB369846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146 of 160</a:t>
            </a:r>
          </a:p>
        </p:txBody>
      </p:sp>
    </p:spTree>
    <p:extLst>
      <p:ext uri="{BB962C8B-B14F-4D97-AF65-F5344CB8AC3E}">
        <p14:creationId xmlns:p14="http://schemas.microsoft.com/office/powerpoint/2010/main" val="261410146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A55D9-6A3A-CACA-3863-01D766DF2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01A078-B22B-269C-2953-B3193FF963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E1AEFE-4EDD-6EF7-3EB1-33EA208A08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3315D4-938C-8D4B-D5E4-E3E0FA262C8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147 of 160</a:t>
            </a:r>
          </a:p>
        </p:txBody>
      </p:sp>
    </p:spTree>
    <p:extLst>
      <p:ext uri="{BB962C8B-B14F-4D97-AF65-F5344CB8AC3E}">
        <p14:creationId xmlns:p14="http://schemas.microsoft.com/office/powerpoint/2010/main" val="604480144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44A3B-B377-71DD-6AE7-EFDD4FD65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169ED5-DA25-FD8B-2C52-8455E9A1ED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1E6D75-A072-ABCB-34C7-54305DA33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DC4EF4-5CF1-0478-9D61-45BF3883FDB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148 of 160</a:t>
            </a:r>
          </a:p>
        </p:txBody>
      </p:sp>
    </p:spTree>
    <p:extLst>
      <p:ext uri="{BB962C8B-B14F-4D97-AF65-F5344CB8AC3E}">
        <p14:creationId xmlns:p14="http://schemas.microsoft.com/office/powerpoint/2010/main" val="59605192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D0281-0AC5-5462-3724-9E9FF170C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55478C-6BB4-F0F4-7B7A-76C5D9A15A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78A72C-513F-2E04-DFBD-C01B95F11E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51D1E9-AF59-C008-6352-3DB91C20DA3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149 of 160</a:t>
            </a:r>
          </a:p>
        </p:txBody>
      </p:sp>
    </p:spTree>
    <p:extLst>
      <p:ext uri="{BB962C8B-B14F-4D97-AF65-F5344CB8AC3E}">
        <p14:creationId xmlns:p14="http://schemas.microsoft.com/office/powerpoint/2010/main" val="86608961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AEF16-E498-956E-411E-194354A8D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4C7723-7B01-C338-D694-53915FDE71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E0C9F1-3552-16B5-5F15-5C38E9B83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883" y="0"/>
            <a:ext cx="530423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42A049-7A7B-D133-B2C9-088C761E567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150 of 160</a:t>
            </a:r>
          </a:p>
        </p:txBody>
      </p:sp>
    </p:spTree>
    <p:extLst>
      <p:ext uri="{BB962C8B-B14F-4D97-AF65-F5344CB8AC3E}">
        <p14:creationId xmlns:p14="http://schemas.microsoft.com/office/powerpoint/2010/main" val="313342120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4BE01-F1C0-C152-F190-F0762AB3A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40B4C-FF03-D84C-29CC-5CC5299D7F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F27A83-2ABA-E01F-6FE5-C65E0FE497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8760AA-7A41-435E-D3D4-D0FBE511141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151 of 160</a:t>
            </a:r>
          </a:p>
        </p:txBody>
      </p:sp>
    </p:spTree>
    <p:extLst>
      <p:ext uri="{BB962C8B-B14F-4D97-AF65-F5344CB8AC3E}">
        <p14:creationId xmlns:p14="http://schemas.microsoft.com/office/powerpoint/2010/main" val="267087800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D8578-DA72-18DB-E3D7-EC1AEFAE3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546211-CB74-0ECF-1CBA-A6848D8C2A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622253-AC6C-FEE0-E633-3A100BE7D96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152 of 160</a:t>
            </a:r>
          </a:p>
        </p:txBody>
      </p:sp>
    </p:spTree>
    <p:extLst>
      <p:ext uri="{BB962C8B-B14F-4D97-AF65-F5344CB8AC3E}">
        <p14:creationId xmlns:p14="http://schemas.microsoft.com/office/powerpoint/2010/main" val="130085328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D9F6-0366-C7B7-3434-E0D131131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89871B-BCBA-33A5-FB23-06AA689C41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C1D1DB-6B94-66C3-817F-2104EFFB08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C8F74F-B84A-055F-2D3A-57CB0CC4696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153 of 160</a:t>
            </a:r>
          </a:p>
        </p:txBody>
      </p:sp>
    </p:spTree>
    <p:extLst>
      <p:ext uri="{BB962C8B-B14F-4D97-AF65-F5344CB8AC3E}">
        <p14:creationId xmlns:p14="http://schemas.microsoft.com/office/powerpoint/2010/main" val="3416389055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07A50-2131-44D1-A30E-8F2EC464F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92703-0DBC-D1BA-9D59-399439A52C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ABA43B-2368-BBB4-ECD3-615A065141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5AE211-75C0-425B-A6E8-308B1ED839D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154 of 160</a:t>
            </a:r>
          </a:p>
        </p:txBody>
      </p:sp>
    </p:spTree>
    <p:extLst>
      <p:ext uri="{BB962C8B-B14F-4D97-AF65-F5344CB8AC3E}">
        <p14:creationId xmlns:p14="http://schemas.microsoft.com/office/powerpoint/2010/main" val="59615161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47DE-5D1E-E0E4-50D2-0E38AF65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D8141E-9ADE-835F-4326-7F2F64DF0B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157CBD-AC0C-89CF-CCD6-4AD91AC2045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155 of 160</a:t>
            </a:r>
          </a:p>
        </p:txBody>
      </p:sp>
    </p:spTree>
    <p:extLst>
      <p:ext uri="{BB962C8B-B14F-4D97-AF65-F5344CB8AC3E}">
        <p14:creationId xmlns:p14="http://schemas.microsoft.com/office/powerpoint/2010/main" val="621424831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BF4F8-C762-2E6D-741C-D644D7A2B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5E0E12-F0A0-8D2F-D5E7-F25D31AFE1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6C9207-0F1C-107A-B568-18E6B7CEE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8D6639-A68F-3B4B-DCD2-215BB199EBB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156 of 160</a:t>
            </a:r>
          </a:p>
        </p:txBody>
      </p:sp>
    </p:spTree>
    <p:extLst>
      <p:ext uri="{BB962C8B-B14F-4D97-AF65-F5344CB8AC3E}">
        <p14:creationId xmlns:p14="http://schemas.microsoft.com/office/powerpoint/2010/main" val="3863691432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E56F1-CB7C-6134-B90F-2E26E1760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2AF17A-8818-C82F-5FE8-1EC5F36EF9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71AF56-7F71-7D0C-E526-9EA81CFC1A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F1C381-A458-BE2B-FDE6-4B41242CFA2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157 of 160</a:t>
            </a:r>
          </a:p>
        </p:txBody>
      </p:sp>
    </p:spTree>
    <p:extLst>
      <p:ext uri="{BB962C8B-B14F-4D97-AF65-F5344CB8AC3E}">
        <p14:creationId xmlns:p14="http://schemas.microsoft.com/office/powerpoint/2010/main" val="2783777969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AF6BC-3A4A-61D3-8213-86B39CF22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B5BEB2-1A90-DBF9-3285-3E89D41953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E7C54B-D8A2-F417-06F8-EB9E7E796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120DD3-2FFD-8C1E-1F4E-DCEFF7D1FE1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158 of 160</a:t>
            </a:r>
          </a:p>
        </p:txBody>
      </p:sp>
    </p:spTree>
    <p:extLst>
      <p:ext uri="{BB962C8B-B14F-4D97-AF65-F5344CB8AC3E}">
        <p14:creationId xmlns:p14="http://schemas.microsoft.com/office/powerpoint/2010/main" val="114512598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A500E-CEFD-546A-67B8-345251145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281DC-D81D-5D93-0DB6-BD2448B6CB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E087D4-B3F3-B0B8-2B09-41FDFF9A38A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159 of 160</a:t>
            </a:r>
          </a:p>
        </p:txBody>
      </p:sp>
    </p:spTree>
    <p:extLst>
      <p:ext uri="{BB962C8B-B14F-4D97-AF65-F5344CB8AC3E}">
        <p14:creationId xmlns:p14="http://schemas.microsoft.com/office/powerpoint/2010/main" val="1881933486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E7BE1-639A-CBED-25D4-623E7D97E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44B565-E320-DCC0-5384-98222B9D9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E74E11-8D51-20EB-7D25-5D3D81F2A17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160 of 160</a:t>
            </a:r>
          </a:p>
        </p:txBody>
      </p:sp>
    </p:spTree>
    <p:extLst>
      <p:ext uri="{BB962C8B-B14F-4D97-AF65-F5344CB8AC3E}">
        <p14:creationId xmlns:p14="http://schemas.microsoft.com/office/powerpoint/2010/main" val="4002596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4164</Words>
  <Application>Microsoft Office PowerPoint</Application>
  <PresentationFormat>Widescreen</PresentationFormat>
  <Paragraphs>481</Paragraphs>
  <Slides>161</Slides>
  <Notes>160</Notes>
  <HiddenSlides>24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161</vt:i4>
      </vt:variant>
    </vt:vector>
  </HeadingPairs>
  <TitlesOfParts>
    <vt:vector size="165" baseType="lpstr">
      <vt:lpstr>Aptos</vt:lpstr>
      <vt:lpstr>Aptos Display</vt:lpstr>
      <vt:lpstr>Arial</vt:lpstr>
      <vt:lpstr>Office Theme</vt:lpstr>
      <vt:lpstr>POSTER SHOW Group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1</cp:revision>
  <dcterms:created xsi:type="dcterms:W3CDTF">2025-10-16T00:53:42Z</dcterms:created>
  <dcterms:modified xsi:type="dcterms:W3CDTF">2025-10-16T00:53:42Z</dcterms:modified>
</cp:coreProperties>
</file>