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media/image32.jpg" ContentType="image/png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media/image69.jpg" ContentType="image/unknown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viewProps" Target="view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DCE6F4-B680-4249-85BC-AB338A738487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19C80E-3694-4FD9-A209-F9A0856657C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3804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https://cs1033.gaul.csd.uwo.ca/~nfeldma9/posterassign/nfeldma9_poster.jpg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0433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https://cs1033.gaul.csd.uwo.ca/~nfong9/posterassign/nfong9_poster.jpg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5924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https://cs1033.gaul.csd.uwo.ca/~ngleeck/posterassign/ngleeck_poster.jpg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1632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https://cs1033.gaul.csd.uwo.ca/~ngoddar4/posterassign/ngoddar4_poster.jpg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28720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https://cs1033.gaul.csd.uwo.ca/~njalili4/posterassign/njalili4_poster.jpg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513249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https://cs1033.gaul.csd.uwo.ca/~nkhan344/posterassign/nkhan344_poster.jpg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60356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https://cs1033.gaul.csd.uwo.ca/~nle73/posterassign/nle73_poster.jpg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59296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https://cs1033.gaul.csd.uwo.ca/~nlevin8/posterassign/nlevin8_poster.jpg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911188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https://cs1033.gaul.csd.uwo.ca/~nmay24/posterassign/nmay24_poster.jpg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2806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https://cs1033.gaul.csd.uwo.ca/~nmoorhea/posterassign/nmoorhea_poster.jpg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93857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https://cs1033.gaul.csd.uwo.ca/~nrobin66/posterassign/nrobin66_poster.jpg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591456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https://cs1033.gaul.csd.uwo.ca/~nrollin4/posterassign/nrollin4_poster.jpg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86703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https://cs1033.gaul.csd.uwo.ca/~nsalahu/posterassign/nsalahu_poster.jpg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84418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https://cs1033.gaul.csd.uwo.ca/~nvempara/posterassign/nvempara_poster.jpg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72303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https://cs1033.gaul.csd.uwo.ca/~nwang363/posterassign/nwang363_poster.jpg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25798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https://cs1033.gaul.csd.uwo.ca/~nyoung67/posterassign/nyoung67_poster.jpg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958142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https://cs1033.gaul.csd.uwo.ca/~nzeidel2/posterassign/nzeidel2_poster.jpg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35510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https://cs1033.gaul.csd.uwo.ca/~oaltman/posterassign/oaltman_poster.jpg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7482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https://cs1033.gaul.csd.uwo.ca/~obosede/posterassign/obosede_poster.jpg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438907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https://cs1033.gaul.csd.uwo.ca/~okothare/posterassign/okothare_poster.jpg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6888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https://cs1033.gaul.csd.uwo.ca/~okrzeczy/posterassign/okrzeczy_poster.jpg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849531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https://cs1033.gaul.csd.uwo.ca/~olewthwa/posterassign/olewthwa_poster.jpg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232879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https://cs1033.gaul.csd.uwo.ca/~omalfara/posterassign/omalfara_poster.jpg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85573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https://cs1033.gaul.csd.uwo.ca/~oongaro/posterassign/oongaro_poster.jpg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81159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https://cs1033.gaul.csd.uwo.ca/~oonyegb/posterassign/oonyegb_poster.jpg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43526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https://cs1033.gaul.csd.uwo.ca/~oqian/posterassign/oqian_poster.jpg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38152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https://cs1033.gaul.csd.uwo.ca/~orae/posterassign/orae_poster.jpg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47073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https://cs1033.gaul.csd.uwo.ca/~osabapat/posterassign/osabapat_poster.jpg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4338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https://cs1033.gaul.csd.uwo.ca/~ourquha/posterassign/ourquha_poster.jpg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144236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https://cs1033.gaul.csd.uwo.ca/~panjema/posterassign/panjema_poster.jpg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93643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https://cs1033.gaul.csd.uwo.ca/~pbehniwa/posterassign/pbehniwa_poster.jpg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807933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https://cs1033.gaul.csd.uwo.ca/~pbjelica/posterassign/pbjelica_poster.jpg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01311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https://cs1033.gaul.csd.uwo.ca/~pbryant6/posterassign/pbryant6_poster.jpg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382184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https://cs1033.gaul.csd.uwo.ca/~pdovolos/posterassign/pdovolos_poster.jpg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80075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https://cs1033.gaul.csd.uwo.ca/~phewick/posterassign/phewick_poster.jpg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293933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https://cs1033.gaul.csd.uwo.ca/~pjanson/posterassign/pjanson_poster.jpg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053732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https://cs1033.gaul.csd.uwo.ca/~pkareer/posterassign/pkareer_poster.jpg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156104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https://cs1033.gaul.csd.uwo.ca/~pli496/posterassign/pli496_poster.jpg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579545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https://cs1033.gaul.csd.uwo.ca/~pmahesh3/posterassign/pmahesh3_poster.jpg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72860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https://cs1033.gaul.csd.uwo.ca/~pmalboub/posterassign/pmalboub_poster.jpg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868476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https://cs1033.gaul.csd.uwo.ca/~pparkash/posterassign/pparkash_poster.jpg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6024004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https://cs1033.gaul.csd.uwo.ca/~psavevsk/posterassign/psavevsk_poster.jpg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994936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https://cs1033.gaul.csd.uwo.ca/~pschwar4/posterassign/pschwar4_poster.jpg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859755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https://cs1033.gaul.csd.uwo.ca/~ptedford/posterassign/ptedford_poster.jpg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509698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https://cs1033.gaul.csd.uwo.ca/~ptsymbal/posterassign/ptsymbal_poster.jpg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0382701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https://cs1033.gaul.csd.uwo.ca/~pvanniek/posterassign/pvanniek_poster.jpg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402038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https://cs1033.gaul.csd.uwo.ca/~qcai48/posterassign/qcai48_poster.jpg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343276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https://cs1033.gaul.csd.uwo.ca/~qhanchar/posterassign/qhanchar_poster.jpg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291877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https://cs1033.gaul.csd.uwo.ca/~qhu228/posterassign/qhu228_poster.jpg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706121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https://cs1033.gaul.csd.uwo.ca/~qleslie/posterassign/qleslie_poster.jpg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3226656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https://cs1033.gaul.csd.uwo.ca/~qzeng54/posterassign/qzeng54_poster.jpg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512372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https://cs1033.gaul.csd.uwo.ca/~qzhan652/posterassign/qzhan652_poster.jpg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132890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https://cs1033.gaul.csd.uwo.ca/~qzhou327/posterassign/qzhou327_poster.jpg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189211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https://cs1033.gaul.csd.uwo.ca/~raikins2/posterassign/raikins2_poster.jpg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136735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https://cs1033.gaul.csd.uwo.ca/~raldamer/posterassign/raldamer_poster.jpg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190450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https://cs1033.gaul.csd.uwo.ca/~ralzafir/posterassign/ralzafir_poster.jpg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009636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https://cs1033.gaul.csd.uwo.ca/~raversa/posterassign/raversa_poster.jpg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8200631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https://cs1033.gaul.csd.uwo.ca/~relkhat9/posterassign/relkhat9_poster.jpg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30210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https://cs1033.gaul.csd.uwo.ca/~rfang43/posterassign/rfang43_poster.jpg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509775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https://cs1033.gaul.csd.uwo.ca/~rgadassi/posterassign/rgadassi_poster.jpg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037696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https://cs1033.gaul.csd.uwo.ca/~rgirma3/posterassign/rgirma3_poster.jpg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62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09686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https://cs1033.gaul.csd.uwo.ca/~rhammo8/posterassign/rhammo8_poster.jpg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63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748372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https://cs1033.gaul.csd.uwo.ca/~rhuynh23/posterassign/rhuynh23_poster.jpg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406324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https://cs1033.gaul.csd.uwo.ca/~rievochk/posterassign/rievochk_poster.jpg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185266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https://cs1033.gaul.csd.uwo.ca/~rlahat/posterassign/rlahat_poster.jpg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841647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https://cs1033.gaul.csd.uwo.ca/~rmainpri/posterassign/rmainpri_poster.jpg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67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050989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https://cs1033.gaul.csd.uwo.ca/~rmarhama/posterassign/rmarhama_poster.jpg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68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269563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https://cs1033.gaul.csd.uwo.ca/~rmcgurri/posterassign/rmcgurri_poster.jpg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69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594765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https://cs1033.gaul.csd.uwo.ca/~rmoham93/posterassign/rmoham93_poster.jpg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70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078936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https://cs1033.gaul.csd.uwo.ca/~rpachill/posterassign/rpachill_poster.jpg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71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107615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https://cs1033.gaul.csd.uwo.ca/~rpande8/posterassign/rpande8_poster.jpg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72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438535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https://cs1033.gaul.csd.uwo.ca/~rpitblad/posterassign/rpitblad_poster.jpg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73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53686817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https://cs1033.gaul.csd.uwo.ca/~rraisi/posterassign/rraisi_poster.jpg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74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27119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https://cs1033.gaul.csd.uwo.ca/~rrakesh/posterassign/rrakesh_poster.jpg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75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219174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https://cs1033.gaul.csd.uwo.ca/~rrea/posterassign/rrea_poster.jpg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76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059859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https://cs1033.gaul.csd.uwo.ca/~rsacks3/posterassign/rsacks3_poster.jpg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77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266436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https://cs1033.gaul.csd.uwo.ca/~rshao9/posterassign/rshao9_poster.jpg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78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8409488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https://cs1033.gaul.csd.uwo.ca/~rstock2/posterassign/rstock2_poster.jpg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79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1844210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https://cs1033.gaul.csd.uwo.ca/~rsuffole/posterassign/rsuffole_poster.jpg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80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5167646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https://cs1033.gaul.csd.uwo.ca/~rszurkow/posterassign/rszurkow_poster.jpg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81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9650840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https://cs1033.gaul.csd.uwo.ca/~rwalsh47/posterassign/rwalsh47_poster.jpg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82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39778394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https://cs1033.gaul.csd.uwo.ca/~ryang377/posterassign/ryang377_poster.jpg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83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3340449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https://cs1033.gaul.csd.uwo.ca/~rzhan886/posterassign/rzhan886_poster.jpg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84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8955664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https://cs1033.gaul.csd.uwo.ca/~rzhou335/posterassign/rzhou335_poster.jpg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85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526000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https://cs1033.gaul.csd.uwo.ca/~sadam33/posterassign/sadam33_poster.jpg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86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2095239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https://cs1033.gaul.csd.uwo.ca/~saeron/posterassign/saeron_poster.jpg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87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638826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https://cs1033.gaul.csd.uwo.ca/~sahma269/posterassign/sahma269_poster.jpg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88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4350766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https://cs1033.gaul.csd.uwo.ca/~san69/posterassign/san69_poster.jpg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89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93142213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https://cs1033.gaul.csd.uwo.ca/~sarcuri2/posterassign/sarcuri2_poster.jpg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90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96678133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https://cs1033.gaul.csd.uwo.ca/~sbhatt97/posterassign/sbhatt97_poster.jpg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91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0342085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https://cs1033.gaul.csd.uwo.ca/~sbrow472/posterassign/sbrow472_poster.jpg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92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1116201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https://cs1033.gaul.csd.uwo.ca/~sbrow494/posterassign/sbrow494_poster.jpg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93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0612497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https://cs1033.gaul.csd.uwo.ca/~sbull22/posterassign/sbull22_poster.jpg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94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8101295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https://cs1033.gaul.csd.uwo.ca/~sburkha/posterassign/sburkha_poster.jpg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95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63141918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https://cs1033.gaul.csd.uwo.ca/~sbutche/posterassign/sbutche_poster.jpg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96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7161250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https://cs1033.gaul.csd.uwo.ca/~schawda/posterassign/schawda_poster.jpg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97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66532340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https://cs1033.gaul.csd.uwo.ca/~sclar385/posterassign/sclar385_poster.jpg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98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95315031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https://cs1033.gaul.csd.uwo.ca/~scooke46/posterassign/scooke46_poster.jpg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99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4530989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https://cs1033.gaul.csd.uwo.ca/~scraig57/posterassign/scraig57_poster.jpg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100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6780670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https://cs1033.gaul.csd.uwo.ca/~sdavulu/posterassign/sdavulu_poster.jpg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101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8881051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https://cs1033.gaul.csd.uwo.ca/~sdellaqu/posterassign/sdellaqu_poster.jpg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102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7259172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https://cs1033.gaul.csd.uwo.ca/~sdosrei2/posterassign/sdosrei2_poster.jpg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103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6268139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https://cs1033.gaul.csd.uwo.ca/~sdurants/posterassign/sdurants_poster.jpg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104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7799898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https://cs1033.gaul.csd.uwo.ca/~sdykes2/posterassign/sdykes2_poster.jpg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105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7113749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https://cs1033.gaul.csd.uwo.ca/~selement/posterassign/selement_poster.jpg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106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7601887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https://cs1033.gaul.csd.uwo.ca/~selrifa/posterassign/selrifa_poster.jpg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107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81089627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https://cs1033.gaul.csd.uwo.ca/~sfinzel/posterassign/sfinzel_poster.jpg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108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1765725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https://cs1033.gaul.csd.uwo.ca/~sgao376/posterassign/sgao376_poster.jpg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109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2811400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https://cs1033.gaul.csd.uwo.ca/~sgaviche/posterassign/sgaviche_poster.jpg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3426434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https://cs1033.gaul.csd.uwo.ca/~sgelfan/posterassign/sgelfan_poster.jpg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2679116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https://cs1033.gaul.csd.uwo.ca/~sgrech4/posterassign/sgrech4_poster.jpg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1048034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https://cs1033.gaul.csd.uwo.ca/~sgudime/posterassign/sgudime_poster.jpg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5140829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https://cs1033.gaul.csd.uwo.ca/~sgulat4/posterassign/sgulat4_poster.jpg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8440360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https://cs1033.gaul.csd.uwo.ca/~shampole/posterassign/shampole_poster.jpg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09999345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https://cs1033.gaul.csd.uwo.ca/~shao52/posterassign/shao52_poster.jpg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54201635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https://cs1033.gaul.csd.uwo.ca/~she393/posterassign/she393_poster.jpg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83665352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https://cs1033.gaul.csd.uwo.ca/~she427/posterassign/she427_poster.jpg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1112243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https://cs1033.gaul.csd.uwo.ca/~shosa/posterassign/shosa_poster.jpg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5623266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https://cs1033.gaul.csd.uwo.ca/~sjani5/posterassign/sjani5_poster.jpg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1580703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https://cs1033.gaul.csd.uwo.ca/~sjun29/posterassign/sjun29_poster.jpg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4192192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https://cs1033.gaul.csd.uwo.ca/~skassim8/posterassign/skassim8_poster.jpg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8023011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https://cs1033.gaul.csd.uwo.ca/~skebabdj/posterassign/skebabdj_poster.jpg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0013009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https://cs1033.gaul.csd.uwo.ca/~skim2789/posterassign/skim2789_poster.jpg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3807387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https://cs1033.gaul.csd.uwo.ca/~slatime5/posterassign/slatime5_poster.jpg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0715553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https://cs1033.gaul.csd.uwo.ca/~sli2893/posterassign/sli2893_poster.jpg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6766544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https://cs1033.gaul.csd.uwo.ca/~sli3255/posterassign/sli3255_poster.jpg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98415592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https://cs1033.gaul.csd.uwo.ca/~slu465/posterassign/slu465_poster.jpg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5480886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https://cs1033.gaul.csd.uwo.ca/~smahaj9/posterassign/smahaj9_poster.jpg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419265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https://cs1033.gaul.csd.uwo.ca/~smahin2/posterassign/smahin2_poster.jpg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70452735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https://cs1033.gaul.csd.uwo.ca/~snarang9/posterassign/snarang9_poster.jpg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789029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https://cs1033.gaul.csd.uwo.ca/~snarolia/posterassign/snarolia_poster.jpg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4308798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https://cs1033.gaul.csd.uwo.ca/~snguy64/posterassign/snguy64_poster.jpg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1142952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https://cs1033.gaul.csd.uwo.ca/~spark753/posterassign/spark753_poster.jpg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4001970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https://cs1033.gaul.csd.uwo.ca/~sperei63/posterassign/sperei63_poster.jpg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9886762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https://cs1033.gaul.csd.uwo.ca/~spetroz3/posterassign/spetroz3_poster.jpg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8897009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https://cs1033.gaul.csd.uwo.ca/~sprabak4/posterassign/sprabak4_poster.jpg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8646566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https://cs1033.gaul.csd.uwo.ca/~spreete/posterassign/spreete_poster.jpg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044332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https://cs1033.gaul.csd.uwo.ca/~spujari2/posterassign/spujari2_poster.jpg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8032250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https://cs1033.gaul.csd.uwo.ca/~sqian57/posterassign/sqian57_poster.jpg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6315460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https://cs1033.gaul.csd.uwo.ca/~srocchet/posterassign/srocchet_poster.jpg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1606935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https://cs1033.gaul.csd.uwo.ca/~sroopla/posterassign/sroopla_poster.jpg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988575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https://cs1033.gaul.csd.uwo.ca/~ssacks2/posterassign/ssacks2_poster.jpg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3134627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https://cs1033.gaul.csd.uwo.ca/~ssajja24/posterassign/ssajja24_poster.jpg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40732132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https://cs1033.gaul.csd.uwo.ca/~ssalma8/posterassign/ssalma8_poster.jpg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9518217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https://cs1033.gaul.csd.uwo.ca/~ssandrin/posterassign/ssandrin_poster.jpg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43037601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https://cs1033.gaul.csd.uwo.ca/~ssehl/posterassign/ssehl_poster.jpg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84115333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https://cs1033.gaul.csd.uwo.ca/~ssemple2/posterassign/ssemple2_poster.jpg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6022797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https://cs1033.gaul.csd.uwo.ca/~ssilve48/posterassign/ssilve48_poster.jpg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6934450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https://cs1033.gaul.csd.uwo.ca/~ssimran5/posterassign/ssimran5_poster.jpg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30967072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https://cs1033.gaul.csd.uwo.ca/~ssing938/posterassign/ssing938_poster.jpg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2131371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https://cs1033.gaul.csd.uwo.ca/~ssing943/posterassign/ssing943_poster.jpg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7802834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https://cs1033.gaul.csd.uwo.ca/~ssivar7/posterassign/ssivar7_poster.jpg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6164888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https://cs1033.gaul.csd.uwo.ca/~sskinn25/posterassign/sskinn25_poster.jpg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2867844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https://cs1033.gaul.csd.uwo.ca/~sslaven3/posterassign/sslaven3_poster.jpg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3582151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https://cs1033.gaul.csd.uwo.ca/~sstein26/posterassign/sstein26_poster.jpg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7272272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https://cs1033.gaul.csd.uwo.ca/~stang379/posterassign/stang379_poster.jpg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9389494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https://cs1033.gaul.csd.uwo.ca/~stayl326/posterassign/stayl326_poster.jpg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53832652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https://cs1033.gaul.csd.uwo.ca/~sthorne9/posterassign/sthorne9_poster.jpg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9556187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https://cs1033.gaul.csd.uwo.ca/~stobar/posterassign/stobar_poster.jpg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39970381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https://cs1033.gaul.csd.uwo.ca/~swambua/posterassign/swambua_poster.jpg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161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7088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73D2B-999B-78AD-78C0-4C8D692216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8AA6E8-B801-C479-ABBB-D31C8B282C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5938B-9074-9F59-978E-0EA3AEDAD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051C3-518F-4107-922C-A359EE43498B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9EB70C-03C5-4565-4D44-DB3C5A000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320DF0-984C-7A18-6D44-AB8D40490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D797C-FA6F-4DF2-9129-A8E7AF986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124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FEBDA-EAF9-DCE8-E296-7FD9DB512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50CC8-6509-AC59-BA03-287EF51718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E7296-F39A-9BC5-231D-BA4605E82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051C3-518F-4107-922C-A359EE43498B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549C0-8974-DCD6-8D9B-9CE84FBDA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8452D-4761-97D5-89A1-046195037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D797C-FA6F-4DF2-9129-A8E7AF986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4384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75965-E95E-6EED-FA56-8D1114285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310066-6160-8C0F-A712-EDE4D2DAE3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9CFC3B-7B86-5E6A-6202-1EF35D882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051C3-518F-4107-922C-A359EE43498B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EEA4C8-CE98-6F19-3203-AB6B4C59B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FF350D-F59D-7DCE-1294-85EFF8ED6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D797C-FA6F-4DF2-9129-A8E7AF986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311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E55F1-A821-2686-35C9-758D50DF0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D78F2-AFFF-99BA-59AA-1F2CC0DA01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47DF3F-D294-E2B1-5D66-63515D8A89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B02EE1-C1FD-22B4-59B9-87DE0355E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051C3-518F-4107-922C-A359EE43498B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E4B88E-B108-3F29-2B62-5C43961F9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6C6871-C7E1-55C1-B04D-D1500D2C5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D797C-FA6F-4DF2-9129-A8E7AF986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2430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9115E-6926-900A-BCEE-CE0EB5594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2690BC-F807-CCF7-C9F9-84B6941C38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5FF38B-F7FC-7424-356D-950720893A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FB3EDA-47E1-EA5F-969E-99DD30E7D5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9B5D59-E5B8-BDE0-60E0-17A27471ED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C4DAB5-15F3-AE59-94B4-63B0249DF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051C3-518F-4107-922C-A359EE43498B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80C6C9-F7E6-872E-DDC0-2A92EAB66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A791EA-CA29-9D4B-832B-2570052A1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D797C-FA6F-4DF2-9129-A8E7AF986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5444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5521B-8297-F8B1-26C3-4EE58AEBC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50D374-C945-CDD2-B990-E21F4EAF9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051C3-518F-4107-922C-A359EE43498B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D6C23E-3BD8-3D07-2E09-CFABCA7B8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B68D1B-422C-BD79-C6E7-093C9B875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D797C-FA6F-4DF2-9129-A8E7AF986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55272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F12994-82E6-F28B-4BEF-12EC666F3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051C3-518F-4107-922C-A359EE43498B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9C5F4F-AB6D-9A86-DA4B-7D44F64AE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F9C27E-5C30-E398-2EFB-E87E4BACA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D797C-FA6F-4DF2-9129-A8E7AF986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6887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D309B-FFF7-FD2B-E8EB-894A58D4A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37F40-4B1B-C29D-1496-2DCBC31314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4B2010-0BA0-3FE3-06B2-48B3C93F01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B10F15-B911-7B43-0542-F700AC31E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051C3-518F-4107-922C-A359EE43498B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1B6299-5540-F7D1-380A-7EB426AD5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A04BDF-5606-B33E-60E9-3DA98B402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D797C-FA6F-4DF2-9129-A8E7AF986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8128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18232-DA6E-CA9E-05DD-9EAF5BE48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902A75-7047-8930-3C7D-567F2FBE29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51C8BA-7A15-C2F9-42C6-6E4C0FD611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1ABD5B-66FF-D4E0-D49F-63F17AB59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051C3-518F-4107-922C-A359EE43498B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6F9EB5-3CC8-D515-1959-15313F17C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D4FBD9-AE98-BD74-E8EE-1A97BF37C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D797C-FA6F-4DF2-9129-A8E7AF986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00473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D7CE3-DAA3-8EAD-CA0B-3353CF463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44BE3-EE2B-A02B-E83B-C78A225B84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E439F7-9A5D-CF74-0468-0DBBBD9B3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051C3-518F-4107-922C-A359EE43498B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63DB8B-D42C-8A18-26B8-042796DC8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7F893-B736-1AAB-4D4E-5DF2545DA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D797C-FA6F-4DF2-9129-A8E7AF986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3299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D1FC90-C52A-8524-7329-31DACABA7D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A2663-77AB-BEDF-09FF-EE79220626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42A5FB-3290-2C90-B404-79EF98727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051C3-518F-4107-922C-A359EE43498B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822F4-42DD-0F8B-A46C-566590B62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E3B6AF-771A-65AA-6343-017F3A859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D797C-FA6F-4DF2-9129-A8E7AF986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4523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15714-B5F1-60AE-0DF7-F3E7FA277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50C245-150B-40DC-F59B-8900469D23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CF4F68-53B9-E57B-06DE-ED55D51C5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051C3-518F-4107-922C-A359EE43498B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5D4AE-5F71-951E-C04C-7009FEB79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F153BC-EFFA-9304-3180-E5A045EB8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D797C-FA6F-4DF2-9129-A8E7AF986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3303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CDAE8C-F4C8-C360-0E95-7483D5B12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A3F2EA-1D6E-82AC-3EE4-817918ACED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12F9E-017B-91FD-10B9-B8AC0928F7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C051C3-518F-4107-922C-A359EE43498B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55CCEF-2DBA-CECB-B45E-17BFDC345D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DDDD9-6FF2-1746-C8F6-9DB24B977F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3D797C-FA6F-4DF2-9129-A8E7AF9866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6005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1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1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1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1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1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12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1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1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12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1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12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12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12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12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12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12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1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12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12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12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12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g"/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5A037-9149-1CED-283D-375AD035EF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/>
              <a:t>POSTER SHOW Group 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19738F-8FC7-018E-F6AF-F7D49EC427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1557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48117-7238-F7B6-DFA0-CCEEFE04C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2CF6AD-68B0-F26B-7CDC-DBF825FF0B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360F31-71A7-C8F4-1960-E8CF568299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4AC743-2CCF-4562-CF2C-EE83FC6120A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 of 160</a:t>
            </a:r>
          </a:p>
        </p:txBody>
      </p:sp>
    </p:spTree>
    <p:extLst>
      <p:ext uri="{BB962C8B-B14F-4D97-AF65-F5344CB8AC3E}">
        <p14:creationId xmlns:p14="http://schemas.microsoft.com/office/powerpoint/2010/main" val="2828150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74FCF-45E2-EFC9-718B-780AA1D50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A9A949-83DC-66C4-4218-5A429581BB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DE9ED5-48E7-5421-B19F-0F006C6BD8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728" y="0"/>
            <a:ext cx="4084544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7364AE-0482-A3C6-D09E-864D73A248E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 of 160</a:t>
            </a:r>
          </a:p>
        </p:txBody>
      </p:sp>
    </p:spTree>
    <p:extLst>
      <p:ext uri="{BB962C8B-B14F-4D97-AF65-F5344CB8AC3E}">
        <p14:creationId xmlns:p14="http://schemas.microsoft.com/office/powerpoint/2010/main" val="1964334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64E5D-6093-6221-638A-06D1A788A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B6F120-1494-9167-8EE5-06EFFF7930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E9376C-5E51-FE8F-A829-47BD3CBDD6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1CB29A-BE99-0907-95C4-E4342492B08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 of 160</a:t>
            </a:r>
          </a:p>
        </p:txBody>
      </p:sp>
    </p:spTree>
    <p:extLst>
      <p:ext uri="{BB962C8B-B14F-4D97-AF65-F5344CB8AC3E}">
        <p14:creationId xmlns:p14="http://schemas.microsoft.com/office/powerpoint/2010/main" val="1462194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FEC73-563C-B3A5-0149-2166610EA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29BB2-9A1E-CFA2-92B4-84FBA27323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40D984-A397-4BFE-C6A8-2EF0DF86D1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1B51A7-BFAB-ABD8-4CC0-2FC80B2123F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 of 160</a:t>
            </a:r>
          </a:p>
        </p:txBody>
      </p:sp>
    </p:spTree>
    <p:extLst>
      <p:ext uri="{BB962C8B-B14F-4D97-AF65-F5344CB8AC3E}">
        <p14:creationId xmlns:p14="http://schemas.microsoft.com/office/powerpoint/2010/main" val="4276441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11A8-016E-B959-D33E-37FC1861A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A8D4E9-8FC8-FBC6-521E-73928E5503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9D43CC-6E9F-A06E-556F-51E6B75CBAF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 of 160</a:t>
            </a:r>
          </a:p>
        </p:txBody>
      </p:sp>
    </p:spTree>
    <p:extLst>
      <p:ext uri="{BB962C8B-B14F-4D97-AF65-F5344CB8AC3E}">
        <p14:creationId xmlns:p14="http://schemas.microsoft.com/office/powerpoint/2010/main" val="3660246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D51DB-B053-049B-6F46-924728310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2DE487-CBE9-7B27-FD39-E84E12D048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6320A0-2885-699B-C54F-81021091C8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297DF23-1618-760A-7D4E-F31D67AB644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 of 160</a:t>
            </a:r>
          </a:p>
        </p:txBody>
      </p:sp>
    </p:spTree>
    <p:extLst>
      <p:ext uri="{BB962C8B-B14F-4D97-AF65-F5344CB8AC3E}">
        <p14:creationId xmlns:p14="http://schemas.microsoft.com/office/powerpoint/2010/main" val="59614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FFEFB-3C4F-10B1-FE87-429B93D52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9ED623-4C6B-1AD8-4EDE-60FA299700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999FFA-FDCD-A551-58AE-63478CA26B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0AD824-9B7A-ECDF-F7E3-FFC72BFD51B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 of 160</a:t>
            </a:r>
          </a:p>
        </p:txBody>
      </p:sp>
    </p:spTree>
    <p:extLst>
      <p:ext uri="{BB962C8B-B14F-4D97-AF65-F5344CB8AC3E}">
        <p14:creationId xmlns:p14="http://schemas.microsoft.com/office/powerpoint/2010/main" val="4252597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37580-61A6-584F-1A97-B5B276B67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19B716-0F28-6EB1-B28A-B28659DC88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DE615D-D88A-4DDB-B5FE-F861233D09D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 of 160</a:t>
            </a:r>
          </a:p>
        </p:txBody>
      </p:sp>
    </p:spTree>
    <p:extLst>
      <p:ext uri="{BB962C8B-B14F-4D97-AF65-F5344CB8AC3E}">
        <p14:creationId xmlns:p14="http://schemas.microsoft.com/office/powerpoint/2010/main" val="1651489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D130B-593A-5219-5BB8-D9D926338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22B361-086C-BEC9-9AD2-DA08A6042A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FB518F-281C-3F0E-96A8-56AC6C803C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20B595-6304-9CAF-894D-8A5C9A04B9D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 of 160</a:t>
            </a:r>
          </a:p>
        </p:txBody>
      </p:sp>
    </p:spTree>
    <p:extLst>
      <p:ext uri="{BB962C8B-B14F-4D97-AF65-F5344CB8AC3E}">
        <p14:creationId xmlns:p14="http://schemas.microsoft.com/office/powerpoint/2010/main" val="3080322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041E4-2552-2FFA-A398-70759189E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F0B60A-E09E-4FAD-3153-A486AA239B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A1AFDB-C2ED-9BFB-B7F1-48D8DBF3898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 of 160</a:t>
            </a:r>
          </a:p>
        </p:txBody>
      </p:sp>
    </p:spTree>
    <p:extLst>
      <p:ext uri="{BB962C8B-B14F-4D97-AF65-F5344CB8AC3E}">
        <p14:creationId xmlns:p14="http://schemas.microsoft.com/office/powerpoint/2010/main" val="1745548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33311-3067-9195-93CE-ADCB965E3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BA450C-148A-EC03-CF1C-A4107954B0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BA1543-EF0E-99E7-2289-BA7CFD833A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D54ED3-95CC-DB90-40FF-31F7ABF16AE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 of 160</a:t>
            </a:r>
          </a:p>
        </p:txBody>
      </p:sp>
    </p:spTree>
    <p:extLst>
      <p:ext uri="{BB962C8B-B14F-4D97-AF65-F5344CB8AC3E}">
        <p14:creationId xmlns:p14="http://schemas.microsoft.com/office/powerpoint/2010/main" val="974987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05827-9B1E-B5AF-062F-BFAD2E5D6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479839-2EB0-ECAD-3C41-ADBEC197BB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CAADB2-9E6F-E276-786F-A060D85D9C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7A976A-966F-4848-1018-92A1C5FC469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 of 160</a:t>
            </a:r>
          </a:p>
        </p:txBody>
      </p:sp>
    </p:spTree>
    <p:extLst>
      <p:ext uri="{BB962C8B-B14F-4D97-AF65-F5344CB8AC3E}">
        <p14:creationId xmlns:p14="http://schemas.microsoft.com/office/powerpoint/2010/main" val="1418051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A6018-D060-C48F-2261-D04FBFDF2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66E765-DE7D-8B58-FE01-A7450EE5D1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CE7310-3D02-199D-6B0F-4C84279500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041" y="0"/>
            <a:ext cx="444391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403632-2EB5-BFCB-D801-A672FE65C32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 of 160</a:t>
            </a:r>
          </a:p>
        </p:txBody>
      </p:sp>
    </p:spTree>
    <p:extLst>
      <p:ext uri="{BB962C8B-B14F-4D97-AF65-F5344CB8AC3E}">
        <p14:creationId xmlns:p14="http://schemas.microsoft.com/office/powerpoint/2010/main" val="3464056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608B1-C040-FF5A-33CD-AABB7051A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FC0469-FDAB-F6AD-38F9-EAB3D81B02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B87BDC-B047-2F09-81F4-F8D6D0897B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F24207-C3E0-C6AB-70DD-991FAC63B99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 of 160</a:t>
            </a:r>
          </a:p>
        </p:txBody>
      </p:sp>
    </p:spTree>
    <p:extLst>
      <p:ext uri="{BB962C8B-B14F-4D97-AF65-F5344CB8AC3E}">
        <p14:creationId xmlns:p14="http://schemas.microsoft.com/office/powerpoint/2010/main" val="2430277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44A54-D96B-44B0-F7B7-EC466DECD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053D08-B756-8D4A-5A73-2E6F52D448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0F0D00-802E-F181-FDFF-536E93C714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168BFE-4849-83D7-4416-9F9435C08A0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 of 160</a:t>
            </a:r>
          </a:p>
        </p:txBody>
      </p:sp>
    </p:spTree>
    <p:extLst>
      <p:ext uri="{BB962C8B-B14F-4D97-AF65-F5344CB8AC3E}">
        <p14:creationId xmlns:p14="http://schemas.microsoft.com/office/powerpoint/2010/main" val="29250409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426FF-6B81-A8C0-9624-99D08B653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8A6DC8-44C7-D3ED-B944-8BDC6A5DE4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5FFCCD-248B-009A-AA64-E095B29FC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813C9F-0073-A8B4-2B6C-6EF5D1AA90B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16 of 160</a:t>
            </a:r>
          </a:p>
        </p:txBody>
      </p:sp>
    </p:spTree>
    <p:extLst>
      <p:ext uri="{BB962C8B-B14F-4D97-AF65-F5344CB8AC3E}">
        <p14:creationId xmlns:p14="http://schemas.microsoft.com/office/powerpoint/2010/main" val="31902019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F59F1-DC07-F8BD-6465-5C35053B4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CCE20D-8DE6-07F0-875B-B8B6D1F122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B36C1D-D90D-C7A8-F85B-2836F50FE50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17 of 160</a:t>
            </a:r>
          </a:p>
        </p:txBody>
      </p:sp>
    </p:spTree>
    <p:extLst>
      <p:ext uri="{BB962C8B-B14F-4D97-AF65-F5344CB8AC3E}">
        <p14:creationId xmlns:p14="http://schemas.microsoft.com/office/powerpoint/2010/main" val="38150059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66E00-92AF-068F-2EC0-4F9F16E96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34AFFA-0400-63FC-6704-60B3357D66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7FC06B-5292-3A8C-F4B7-AA59386AEB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992" y="1563624"/>
            <a:ext cx="2414016" cy="37307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15660D-C783-5CD3-3DF3-0D6EA947314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18 of 160</a:t>
            </a:r>
          </a:p>
        </p:txBody>
      </p:sp>
    </p:spTree>
    <p:extLst>
      <p:ext uri="{BB962C8B-B14F-4D97-AF65-F5344CB8AC3E}">
        <p14:creationId xmlns:p14="http://schemas.microsoft.com/office/powerpoint/2010/main" val="6087046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23E4B-4402-9A3D-FAC1-F4D041B0D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8C2D04-D4F7-F294-7F78-0A64AB2A7A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EB9DDC-DAA2-D3C5-6483-CF570F2099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28FF02-D82D-A82E-87A7-3955223FE7F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19 of 160</a:t>
            </a:r>
          </a:p>
        </p:txBody>
      </p:sp>
    </p:spTree>
    <p:extLst>
      <p:ext uri="{BB962C8B-B14F-4D97-AF65-F5344CB8AC3E}">
        <p14:creationId xmlns:p14="http://schemas.microsoft.com/office/powerpoint/2010/main" val="513000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B9B33-1217-F631-6897-DBC2D1AFA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44C17F-F882-863F-B0F2-5D20F257A2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9BC95A-C823-1721-D19F-CC8CE99E8F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E903F6-3D71-8DEF-BC12-47EBF26ACC5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20 of 160</a:t>
            </a:r>
          </a:p>
        </p:txBody>
      </p:sp>
    </p:spTree>
    <p:extLst>
      <p:ext uri="{BB962C8B-B14F-4D97-AF65-F5344CB8AC3E}">
        <p14:creationId xmlns:p14="http://schemas.microsoft.com/office/powerpoint/2010/main" val="36778366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6D197-775C-6953-2CD3-57DE62E44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F9D74F-7FA4-FF53-1381-4B8A1EA3E3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2A47B4-6CC9-5DA2-6D46-F03D82E056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507F42-1EA4-EC57-FD52-23652C14FF8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21 of 160</a:t>
            </a:r>
          </a:p>
        </p:txBody>
      </p:sp>
    </p:spTree>
    <p:extLst>
      <p:ext uri="{BB962C8B-B14F-4D97-AF65-F5344CB8AC3E}">
        <p14:creationId xmlns:p14="http://schemas.microsoft.com/office/powerpoint/2010/main" val="31142748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E58D9-84D0-8704-5595-2AE3FFC3B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3A3F62-ED84-0CAD-AA29-704E0C6EE9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F04C7A-CF83-249F-22C4-B64AF15E82A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22 of 160</a:t>
            </a:r>
          </a:p>
        </p:txBody>
      </p:sp>
    </p:spTree>
    <p:extLst>
      <p:ext uri="{BB962C8B-B14F-4D97-AF65-F5344CB8AC3E}">
        <p14:creationId xmlns:p14="http://schemas.microsoft.com/office/powerpoint/2010/main" val="9264086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247A8-6D13-C518-E7F2-E17C590AF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1CF203-1357-E8FB-0E58-76B7BCB540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1A0A97-D534-A861-A951-4D1E892C56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4EBEFF-8E84-1D4B-A65A-92BED539F55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23 of 160</a:t>
            </a:r>
          </a:p>
        </p:txBody>
      </p:sp>
    </p:spTree>
    <p:extLst>
      <p:ext uri="{BB962C8B-B14F-4D97-AF65-F5344CB8AC3E}">
        <p14:creationId xmlns:p14="http://schemas.microsoft.com/office/powerpoint/2010/main" val="9217848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5F34E-1CE5-A1FE-E42D-94A3DB577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34F8F-51EF-04BB-ABE3-6870A3C7AE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B14320-3FF4-42F6-7376-1D0B875360A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24 of 160</a:t>
            </a:r>
          </a:p>
        </p:txBody>
      </p:sp>
    </p:spTree>
    <p:extLst>
      <p:ext uri="{BB962C8B-B14F-4D97-AF65-F5344CB8AC3E}">
        <p14:creationId xmlns:p14="http://schemas.microsoft.com/office/powerpoint/2010/main" val="13071771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F8D68-788F-82C1-6302-E3F6079C4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CAFAD-9559-E71F-8F4A-B003C70060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23D7DF-F539-E0E3-5F7E-104FADAF46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7C5C9B-4D78-B705-936A-CCB114D0AFD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25 of 160</a:t>
            </a:r>
          </a:p>
        </p:txBody>
      </p:sp>
    </p:spTree>
    <p:extLst>
      <p:ext uri="{BB962C8B-B14F-4D97-AF65-F5344CB8AC3E}">
        <p14:creationId xmlns:p14="http://schemas.microsoft.com/office/powerpoint/2010/main" val="25788142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0F1CB-ED6E-CDDE-7A10-6E0368317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67E8F-4D93-CA29-E27C-754F0E833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BD8A9B-F4C6-04BA-609C-1C697B7BDC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CA1DFE-0F6E-1190-B51A-8E760A58FD9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26 of 160</a:t>
            </a:r>
          </a:p>
        </p:txBody>
      </p:sp>
    </p:spTree>
    <p:extLst>
      <p:ext uri="{BB962C8B-B14F-4D97-AF65-F5344CB8AC3E}">
        <p14:creationId xmlns:p14="http://schemas.microsoft.com/office/powerpoint/2010/main" val="18481628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AFD68-D192-DBD5-ADAD-E25E214D4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22FAE6-1E7E-8D86-0327-3F85BAB205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A5994B-289D-A4DD-2BA8-F6E78545A1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D28E6D-5D4B-4715-FF14-89501A4AAF4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27 of 160</a:t>
            </a:r>
          </a:p>
        </p:txBody>
      </p:sp>
    </p:spTree>
    <p:extLst>
      <p:ext uri="{BB962C8B-B14F-4D97-AF65-F5344CB8AC3E}">
        <p14:creationId xmlns:p14="http://schemas.microsoft.com/office/powerpoint/2010/main" val="2316623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ACC4B-212C-DD58-5C91-9E3238702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0B4D48-1060-5919-92BD-84BC498C8B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E8141B-9BBD-6117-1BD6-59866248EC2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28 of 160</a:t>
            </a:r>
          </a:p>
        </p:txBody>
      </p:sp>
    </p:spTree>
    <p:extLst>
      <p:ext uri="{BB962C8B-B14F-4D97-AF65-F5344CB8AC3E}">
        <p14:creationId xmlns:p14="http://schemas.microsoft.com/office/powerpoint/2010/main" val="13258802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831C3-532E-75D3-8F79-A8E4DDFEB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0B3020-9C41-2897-E38C-B05D2E9F09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C1E6D1-0880-AB0F-3C5E-52DA36524E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AC02FF-2610-6899-5D6A-C95B8D06360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29 of 160</a:t>
            </a:r>
          </a:p>
        </p:txBody>
      </p:sp>
    </p:spTree>
    <p:extLst>
      <p:ext uri="{BB962C8B-B14F-4D97-AF65-F5344CB8AC3E}">
        <p14:creationId xmlns:p14="http://schemas.microsoft.com/office/powerpoint/2010/main" val="38127169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44968-CF13-B624-A7B2-5B7DA7190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4E9A67-6110-84A8-ADEF-30C603C7E2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989F34-5B51-7269-A3AF-98B5F50B3A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8F3DD1-FF15-B55C-1806-E89047BC23C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30 of 160</a:t>
            </a:r>
          </a:p>
        </p:txBody>
      </p:sp>
    </p:spTree>
    <p:extLst>
      <p:ext uri="{BB962C8B-B14F-4D97-AF65-F5344CB8AC3E}">
        <p14:creationId xmlns:p14="http://schemas.microsoft.com/office/powerpoint/2010/main" val="3113292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64F22-AF5B-B83E-E752-84310CCA5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0890E9-ACCC-771C-DDAF-291C346101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0A598F-D048-61DC-5C50-5EE00F9A19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232" y="0"/>
            <a:ext cx="5431536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BB02A0-9035-FE07-6D35-4625862D567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31 of 160</a:t>
            </a:r>
          </a:p>
        </p:txBody>
      </p:sp>
    </p:spTree>
    <p:extLst>
      <p:ext uri="{BB962C8B-B14F-4D97-AF65-F5344CB8AC3E}">
        <p14:creationId xmlns:p14="http://schemas.microsoft.com/office/powerpoint/2010/main" val="41073146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68931-F07C-8F1C-13EA-45BC60143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A8BC59-0A2C-8182-E286-AEF90142A8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E8A18F-2E7B-3263-CD01-C69B6AC90F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B198C3-B350-5837-832B-067374F851E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32 of 160</a:t>
            </a:r>
          </a:p>
        </p:txBody>
      </p:sp>
    </p:spTree>
    <p:extLst>
      <p:ext uri="{BB962C8B-B14F-4D97-AF65-F5344CB8AC3E}">
        <p14:creationId xmlns:p14="http://schemas.microsoft.com/office/powerpoint/2010/main" val="24095233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D06E0-A495-BECC-D2B8-2F70C7D1E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98078-7429-86B5-3455-C00A094896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C9602E-A045-AC2E-AA8E-19814BB3D9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A567AE-7EC9-97CA-A25A-9C56E712FA2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33 of 160</a:t>
            </a:r>
          </a:p>
        </p:txBody>
      </p:sp>
    </p:spTree>
    <p:extLst>
      <p:ext uri="{BB962C8B-B14F-4D97-AF65-F5344CB8AC3E}">
        <p14:creationId xmlns:p14="http://schemas.microsoft.com/office/powerpoint/2010/main" val="33428165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B34B2-0B33-F059-92E5-5AC08E7F7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DB335D-0E41-FE6C-4D1A-82E9953077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28CB1-8063-F4FA-F4A2-D97412F719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D1E366-9CB7-1192-F011-2A046CDB0C7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34 of 160</a:t>
            </a:r>
          </a:p>
        </p:txBody>
      </p:sp>
    </p:spTree>
    <p:extLst>
      <p:ext uri="{BB962C8B-B14F-4D97-AF65-F5344CB8AC3E}">
        <p14:creationId xmlns:p14="http://schemas.microsoft.com/office/powerpoint/2010/main" val="7569750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08AB6-160E-2916-5427-324E53092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F4553A-238B-7FE2-EEE0-C68B7080FA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3979B4-9D6A-960B-3D6D-1361CF876C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0AE937-D557-E916-DCD7-DFBE5B39CCA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35 of 160</a:t>
            </a:r>
          </a:p>
        </p:txBody>
      </p:sp>
    </p:spTree>
    <p:extLst>
      <p:ext uri="{BB962C8B-B14F-4D97-AF65-F5344CB8AC3E}">
        <p14:creationId xmlns:p14="http://schemas.microsoft.com/office/powerpoint/2010/main" val="31704688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6F288-00B0-DFD8-5C44-019DDA98D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FED95C-A50C-8113-BCD1-BE9AA94601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A60C7E-A275-EFE7-046B-7773E639B6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F98FA6-5AA4-6546-4F47-C0D67D4B6F9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36 of 160</a:t>
            </a:r>
          </a:p>
        </p:txBody>
      </p:sp>
    </p:spTree>
    <p:extLst>
      <p:ext uri="{BB962C8B-B14F-4D97-AF65-F5344CB8AC3E}">
        <p14:creationId xmlns:p14="http://schemas.microsoft.com/office/powerpoint/2010/main" val="20344873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79C6A-A63A-2A39-E5DE-35CDBCE66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317586-DFA5-395A-AA73-7875CB98BA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0811AE-5E1C-DB30-B49F-A115877A1C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B7A7AF-1C01-C5B1-6A50-4F1E463066F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37 of 160</a:t>
            </a:r>
          </a:p>
        </p:txBody>
      </p:sp>
    </p:spTree>
    <p:extLst>
      <p:ext uri="{BB962C8B-B14F-4D97-AF65-F5344CB8AC3E}">
        <p14:creationId xmlns:p14="http://schemas.microsoft.com/office/powerpoint/2010/main" val="7671537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6C1AE-9011-B8FF-FCD0-4D8C558B6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22DB68-92C7-5482-A06A-ABDE68EFDA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E528B2-C1C1-12EA-0C27-B49C06FB3B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9734A2-662A-35C5-E5F6-8850E952C18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38 of 160</a:t>
            </a:r>
          </a:p>
        </p:txBody>
      </p:sp>
    </p:spTree>
    <p:extLst>
      <p:ext uri="{BB962C8B-B14F-4D97-AF65-F5344CB8AC3E}">
        <p14:creationId xmlns:p14="http://schemas.microsoft.com/office/powerpoint/2010/main" val="38759573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1AFD9-C57E-3760-32CC-20AA5C20A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CDA37D-BE63-E9A5-0F2A-FA909849CF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C06AC0-A64D-9502-8DCF-669AFD92E6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24" y="0"/>
            <a:ext cx="1063435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3C89DD-BE7D-B392-45F8-5E2158EBD08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39 of 160</a:t>
            </a:r>
          </a:p>
        </p:txBody>
      </p:sp>
    </p:spTree>
    <p:extLst>
      <p:ext uri="{BB962C8B-B14F-4D97-AF65-F5344CB8AC3E}">
        <p14:creationId xmlns:p14="http://schemas.microsoft.com/office/powerpoint/2010/main" val="22499615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EF2C4-95BE-9820-8F36-50FAEFB26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CCFDD-2E57-505F-C3C7-2195A50441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04FBD7-94C7-F4B1-9E9D-CCAE0E0155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8E4E1D-E864-83DC-7C81-0BD04E097AA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40 of 160</a:t>
            </a:r>
          </a:p>
        </p:txBody>
      </p:sp>
    </p:spTree>
    <p:extLst>
      <p:ext uri="{BB962C8B-B14F-4D97-AF65-F5344CB8AC3E}">
        <p14:creationId xmlns:p14="http://schemas.microsoft.com/office/powerpoint/2010/main" val="24149796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898E8-E442-97D8-2641-8F9BD90F8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EC9FB5-F400-39E5-5CFB-9221AFEF20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E1882A-7CE0-47C1-60D5-D35D02616E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A10CE7-B05A-3019-DBF9-03CEE32A4A2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41 of 160</a:t>
            </a:r>
          </a:p>
        </p:txBody>
      </p:sp>
    </p:spTree>
    <p:extLst>
      <p:ext uri="{BB962C8B-B14F-4D97-AF65-F5344CB8AC3E}">
        <p14:creationId xmlns:p14="http://schemas.microsoft.com/office/powerpoint/2010/main" val="1861755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D2633-DE76-3096-D5A7-1F4824356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FB5CE5-D306-EC7E-7E9B-93D885FB91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A960B5-C902-E5CA-7E77-0E7DCBDE56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DAF1F6-41ED-4DEA-2A61-F028E669216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42 of 160</a:t>
            </a:r>
          </a:p>
        </p:txBody>
      </p:sp>
    </p:spTree>
    <p:extLst>
      <p:ext uri="{BB962C8B-B14F-4D97-AF65-F5344CB8AC3E}">
        <p14:creationId xmlns:p14="http://schemas.microsoft.com/office/powerpoint/2010/main" val="8517984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E287B-FE5C-ADD7-E0F5-EB2D320E9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D4959C-A645-A478-9A85-837022AFA2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FACFCC-AC79-758D-E9B6-378FB35E21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4EF1A1-2FBD-C6AB-FBA9-3B7E0C50C30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43 of 160</a:t>
            </a:r>
          </a:p>
        </p:txBody>
      </p:sp>
    </p:spTree>
    <p:extLst>
      <p:ext uri="{BB962C8B-B14F-4D97-AF65-F5344CB8AC3E}">
        <p14:creationId xmlns:p14="http://schemas.microsoft.com/office/powerpoint/2010/main" val="32953354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BB2A2-A58D-3145-D16F-F8434742B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DABF58-BEB3-AE0E-734C-F4F51F36DC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04051C-2F29-3C3E-3CA7-50257EAE23D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44 of 160</a:t>
            </a:r>
          </a:p>
        </p:txBody>
      </p:sp>
    </p:spTree>
    <p:extLst>
      <p:ext uri="{BB962C8B-B14F-4D97-AF65-F5344CB8AC3E}">
        <p14:creationId xmlns:p14="http://schemas.microsoft.com/office/powerpoint/2010/main" val="38354961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620A7-7E4B-1DC8-D0EA-8065C736B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A27424-045D-FFD1-BB8B-1FB283E537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4A15AC-E6E9-0095-07F8-E17792C3EF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63605E-15E7-CF27-67DC-9E6EEBF5D16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45 of 160</a:t>
            </a:r>
          </a:p>
        </p:txBody>
      </p:sp>
    </p:spTree>
    <p:extLst>
      <p:ext uri="{BB962C8B-B14F-4D97-AF65-F5344CB8AC3E}">
        <p14:creationId xmlns:p14="http://schemas.microsoft.com/office/powerpoint/2010/main" val="40949647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0BF67-ED79-3DC0-DA6B-06E41C07E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84BCE8-69F2-60CA-8FE4-97CE583B4A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D49A24-2788-9212-9A68-279BA00D4AA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46 of 160</a:t>
            </a:r>
          </a:p>
        </p:txBody>
      </p:sp>
    </p:spTree>
    <p:extLst>
      <p:ext uri="{BB962C8B-B14F-4D97-AF65-F5344CB8AC3E}">
        <p14:creationId xmlns:p14="http://schemas.microsoft.com/office/powerpoint/2010/main" val="17530450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3F1D9-019B-81C7-1434-FC11FC141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276762-6BD6-5A5B-3C0D-EAED5656D5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4EEDC4-287B-B516-FFC1-0786B9EA0B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420603-E208-3C9C-E85E-A02265E3757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47 of 160</a:t>
            </a:r>
          </a:p>
        </p:txBody>
      </p:sp>
    </p:spTree>
    <p:extLst>
      <p:ext uri="{BB962C8B-B14F-4D97-AF65-F5344CB8AC3E}">
        <p14:creationId xmlns:p14="http://schemas.microsoft.com/office/powerpoint/2010/main" val="21212111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DFC83-7841-E0FB-FF3E-980BA6C07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BBD342-C98C-662F-05F0-260F384080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77F110-C64F-13C4-8CC2-3E06AB0CB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8FE6C8-A092-1428-3BC9-AEE406EA679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48 of 160</a:t>
            </a:r>
          </a:p>
        </p:txBody>
      </p:sp>
    </p:spTree>
    <p:extLst>
      <p:ext uri="{BB962C8B-B14F-4D97-AF65-F5344CB8AC3E}">
        <p14:creationId xmlns:p14="http://schemas.microsoft.com/office/powerpoint/2010/main" val="112937271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9BA2C-667C-9DE0-5556-2AF97015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D4FD0B-30AB-AC95-E51E-0302BE39F9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97F557-724A-2BF2-906B-94F4B48CEC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D6CCA1-87EF-F8D1-CF3E-51D389A8A39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49 of 160</a:t>
            </a:r>
          </a:p>
        </p:txBody>
      </p:sp>
    </p:spTree>
    <p:extLst>
      <p:ext uri="{BB962C8B-B14F-4D97-AF65-F5344CB8AC3E}">
        <p14:creationId xmlns:p14="http://schemas.microsoft.com/office/powerpoint/2010/main" val="41907691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0659B-D4B8-7B87-7C72-78C6F0708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51C48E-A373-2028-7A1D-E79EA34B69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5F4028-D78B-2FBE-4CDF-C283488147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1B3F91-28FD-210B-1D4E-591C0F8108B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50 of 160</a:t>
            </a:r>
          </a:p>
        </p:txBody>
      </p:sp>
    </p:spTree>
    <p:extLst>
      <p:ext uri="{BB962C8B-B14F-4D97-AF65-F5344CB8AC3E}">
        <p14:creationId xmlns:p14="http://schemas.microsoft.com/office/powerpoint/2010/main" val="110243713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F0102-4F73-7E39-B46A-24CFC9E24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9E27BD-07CD-EB74-0F39-E1BC28AE97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BA33DC-0E0C-74F9-8C99-B1D3708D7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67D072-C0FF-6704-E20B-6CD1B7FD224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51 of 160</a:t>
            </a:r>
          </a:p>
        </p:txBody>
      </p:sp>
    </p:spTree>
    <p:extLst>
      <p:ext uri="{BB962C8B-B14F-4D97-AF65-F5344CB8AC3E}">
        <p14:creationId xmlns:p14="http://schemas.microsoft.com/office/powerpoint/2010/main" val="2925512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6DACC-AFA4-5EDC-E3B6-2686F3235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139935-645F-94BA-5E6F-D353C2D0F6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895654-356B-5AF8-3530-EAFBB6D90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54DC3F-A33E-5AA1-D240-23EB8D2ADD4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52 of 160</a:t>
            </a:r>
          </a:p>
        </p:txBody>
      </p:sp>
    </p:spTree>
    <p:extLst>
      <p:ext uri="{BB962C8B-B14F-4D97-AF65-F5344CB8AC3E}">
        <p14:creationId xmlns:p14="http://schemas.microsoft.com/office/powerpoint/2010/main" val="25739921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DF1F6-0D1B-D4BD-DE2B-77A0E44AF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B33E19-014E-7A44-C2D4-184DEE89AB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456081-FC7D-F028-F67C-49F9EDF8D52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53 of 160</a:t>
            </a:r>
          </a:p>
        </p:txBody>
      </p:sp>
    </p:spTree>
    <p:extLst>
      <p:ext uri="{BB962C8B-B14F-4D97-AF65-F5344CB8AC3E}">
        <p14:creationId xmlns:p14="http://schemas.microsoft.com/office/powerpoint/2010/main" val="40709706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823D6-02CD-E8E6-0AAF-A2813D01A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769479-03D5-6785-796B-3170469CB2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C06A13-D2AA-6596-AED3-486BDA30F36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54 of 160</a:t>
            </a:r>
          </a:p>
        </p:txBody>
      </p:sp>
    </p:spTree>
    <p:extLst>
      <p:ext uri="{BB962C8B-B14F-4D97-AF65-F5344CB8AC3E}">
        <p14:creationId xmlns:p14="http://schemas.microsoft.com/office/powerpoint/2010/main" val="24716829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2889B-F08E-BD5E-A3A7-D36F706C1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C7B7F2-0681-1414-06C8-AC173F87BE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CDCE49-103C-A978-FA85-9823CCD86C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AFAB8C-8917-FD61-A438-57A76C597E0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55 of 160</a:t>
            </a:r>
          </a:p>
        </p:txBody>
      </p:sp>
    </p:spTree>
    <p:extLst>
      <p:ext uri="{BB962C8B-B14F-4D97-AF65-F5344CB8AC3E}">
        <p14:creationId xmlns:p14="http://schemas.microsoft.com/office/powerpoint/2010/main" val="207156564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338D3-A0DF-470F-65D8-5F597BD63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52E7E8-29A3-464E-7F4B-F0D8BEEBE3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549C3E-3CBE-2BB9-0741-3D0820EAE9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47F615-5F89-613F-346E-61FC7BC75A1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56 of 160</a:t>
            </a:r>
          </a:p>
        </p:txBody>
      </p:sp>
    </p:spTree>
    <p:extLst>
      <p:ext uri="{BB962C8B-B14F-4D97-AF65-F5344CB8AC3E}">
        <p14:creationId xmlns:p14="http://schemas.microsoft.com/office/powerpoint/2010/main" val="39434391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EAF12-7A72-40B8-D95A-657957871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F6AD72-ECF4-350A-5E7C-657C4F60EF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5B3242-E0FD-23BE-C118-22A67B7949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837" y="0"/>
            <a:ext cx="48323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9D9642-AB17-24D3-950A-BC64B5E150F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57 of 160</a:t>
            </a:r>
          </a:p>
        </p:txBody>
      </p:sp>
    </p:spTree>
    <p:extLst>
      <p:ext uri="{BB962C8B-B14F-4D97-AF65-F5344CB8AC3E}">
        <p14:creationId xmlns:p14="http://schemas.microsoft.com/office/powerpoint/2010/main" val="1432409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D70F1-0BC2-89F0-01FF-6C3ED3825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311D35-741D-C1BD-3BB8-3E8DE94629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08BACC-C212-9DC5-402E-386714B975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C10E76-7AC6-0A87-11B2-5062B71A0F6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58 of 160</a:t>
            </a:r>
          </a:p>
        </p:txBody>
      </p:sp>
    </p:spTree>
    <p:extLst>
      <p:ext uri="{BB962C8B-B14F-4D97-AF65-F5344CB8AC3E}">
        <p14:creationId xmlns:p14="http://schemas.microsoft.com/office/powerpoint/2010/main" val="328165537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5D851-5C56-1D6C-06E6-5EB07E5E8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FFE7C6-E6ED-5B43-0A61-07CD39C9CB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EE4678-FF9E-44EA-967A-BD1BC2F099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2D7CA6-A6F2-A38E-6420-6EC36FA3029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59 of 160</a:t>
            </a:r>
          </a:p>
        </p:txBody>
      </p:sp>
    </p:spTree>
    <p:extLst>
      <p:ext uri="{BB962C8B-B14F-4D97-AF65-F5344CB8AC3E}">
        <p14:creationId xmlns:p14="http://schemas.microsoft.com/office/powerpoint/2010/main" val="101990726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9AB92-46A6-A9E0-358B-6676B8165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D3CC94-B042-04D1-BFDC-294D40FA3D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062CE3-6517-2493-94CE-999F59E913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222256-F872-5CE5-622F-49C70EF82B3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60 of 160</a:t>
            </a:r>
          </a:p>
        </p:txBody>
      </p:sp>
    </p:spTree>
    <p:extLst>
      <p:ext uri="{BB962C8B-B14F-4D97-AF65-F5344CB8AC3E}">
        <p14:creationId xmlns:p14="http://schemas.microsoft.com/office/powerpoint/2010/main" val="38094282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DC94D-D87B-547D-572F-2870F6D2E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1951D0-313C-7425-B757-F84B50C88B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F432AD-B31A-A2E2-FA95-853640C7AC0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61 of 160</a:t>
            </a:r>
          </a:p>
        </p:txBody>
      </p:sp>
    </p:spTree>
    <p:extLst>
      <p:ext uri="{BB962C8B-B14F-4D97-AF65-F5344CB8AC3E}">
        <p14:creationId xmlns:p14="http://schemas.microsoft.com/office/powerpoint/2010/main" val="240697523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AB202-8E9A-B284-EC1F-8A8C04A84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4BE5C8-3667-980E-CEC0-3640424082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1F9BE2-136F-F5AD-5228-4BE83CE379C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62 of 160</a:t>
            </a:r>
          </a:p>
        </p:txBody>
      </p:sp>
    </p:spTree>
    <p:extLst>
      <p:ext uri="{BB962C8B-B14F-4D97-AF65-F5344CB8AC3E}">
        <p14:creationId xmlns:p14="http://schemas.microsoft.com/office/powerpoint/2010/main" val="333651110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E8033-3152-2AB5-4B23-C1839ACE1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CB3664-FB38-2010-96DC-2728882094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070805-8403-87CE-75D1-76BEFE31F1E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63 of 160</a:t>
            </a:r>
          </a:p>
        </p:txBody>
      </p:sp>
    </p:spTree>
    <p:extLst>
      <p:ext uri="{BB962C8B-B14F-4D97-AF65-F5344CB8AC3E}">
        <p14:creationId xmlns:p14="http://schemas.microsoft.com/office/powerpoint/2010/main" val="94051993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9E055-49E3-1B09-A57D-B88A41AD2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A4D771-264B-C879-3981-6D29E651F3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3E366D-418C-D883-190E-57E6F55923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AB7FB3-42D8-55A7-39CF-17EBC3540B1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64 of 160</a:t>
            </a:r>
          </a:p>
        </p:txBody>
      </p:sp>
    </p:spTree>
    <p:extLst>
      <p:ext uri="{BB962C8B-B14F-4D97-AF65-F5344CB8AC3E}">
        <p14:creationId xmlns:p14="http://schemas.microsoft.com/office/powerpoint/2010/main" val="8387613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D1DB7-D313-0C41-9F91-622C30D86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A8961-4A4F-1EDF-E662-67CAA2A57E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B6DD3A-A188-1CA9-ECC0-423A87CCAD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80717B-981A-193A-96AF-6DC1EC5B6A1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65 of 160</a:t>
            </a:r>
          </a:p>
        </p:txBody>
      </p:sp>
    </p:spTree>
    <p:extLst>
      <p:ext uri="{BB962C8B-B14F-4D97-AF65-F5344CB8AC3E}">
        <p14:creationId xmlns:p14="http://schemas.microsoft.com/office/powerpoint/2010/main" val="16034601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C7360-6A9F-382A-50D1-3840F0CFA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C4CD14-41DA-4123-201A-3089AFDB41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88E19E-CD4B-4B8B-C125-91BADD79D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0F472C-F84C-FC9A-7775-0D4AB84536F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66 of 160</a:t>
            </a:r>
          </a:p>
        </p:txBody>
      </p:sp>
    </p:spTree>
    <p:extLst>
      <p:ext uri="{BB962C8B-B14F-4D97-AF65-F5344CB8AC3E}">
        <p14:creationId xmlns:p14="http://schemas.microsoft.com/office/powerpoint/2010/main" val="106017632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2A57F-19DB-370B-2FB9-C4259342F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CA7E2B-748B-37CD-C526-E39332768C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795027-3418-6008-447E-F88BA0E422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071" y="0"/>
            <a:ext cx="4437858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97F6A4-B8AC-ADAB-9CA1-C629DAE7365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67 of 160</a:t>
            </a:r>
          </a:p>
        </p:txBody>
      </p:sp>
    </p:spTree>
    <p:extLst>
      <p:ext uri="{BB962C8B-B14F-4D97-AF65-F5344CB8AC3E}">
        <p14:creationId xmlns:p14="http://schemas.microsoft.com/office/powerpoint/2010/main" val="207885755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B0FCC-D394-859C-0C5D-E0474B3B9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8A83AC-62D0-F2D9-8A9D-A02DF03B53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CB93F7-DB17-9D8D-1E9B-DD7090802E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3DB45D-7800-E7B8-8A1D-91A3C4B0139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68 of 160</a:t>
            </a:r>
          </a:p>
        </p:txBody>
      </p:sp>
    </p:spTree>
    <p:extLst>
      <p:ext uri="{BB962C8B-B14F-4D97-AF65-F5344CB8AC3E}">
        <p14:creationId xmlns:p14="http://schemas.microsoft.com/office/powerpoint/2010/main" val="184382342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816B0-6973-9003-0EB2-5C3C608C6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EDAAFA-475E-D2ED-1497-D138950EE2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6AE06A-D8AF-9591-3C1B-90C454E008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AE8E67-BC30-3B7A-369B-71023A670F0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69 of 160</a:t>
            </a:r>
          </a:p>
        </p:txBody>
      </p:sp>
    </p:spTree>
    <p:extLst>
      <p:ext uri="{BB962C8B-B14F-4D97-AF65-F5344CB8AC3E}">
        <p14:creationId xmlns:p14="http://schemas.microsoft.com/office/powerpoint/2010/main" val="51068161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D9AFE-A708-A4AA-0F09-5ACD0CE6C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D57C2B-C7FB-03F2-43B1-2141A2C8E1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344C4A-DB9E-D139-58AE-B52813F3E5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2522FCC-D9E7-CC07-08F6-76FDECED5CA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70 of 160</a:t>
            </a:r>
          </a:p>
        </p:txBody>
      </p:sp>
    </p:spTree>
    <p:extLst>
      <p:ext uri="{BB962C8B-B14F-4D97-AF65-F5344CB8AC3E}">
        <p14:creationId xmlns:p14="http://schemas.microsoft.com/office/powerpoint/2010/main" val="200967646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2A3A5-504A-E856-AB69-6AF0559F9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14E1F3-60AC-9C98-44A1-9E8F927D26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DB7F15-7C53-972C-591C-325CA48D0A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F40AA9-0DBF-456F-C996-BAC9D02177F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71 of 160</a:t>
            </a:r>
          </a:p>
        </p:txBody>
      </p:sp>
    </p:spTree>
    <p:extLst>
      <p:ext uri="{BB962C8B-B14F-4D97-AF65-F5344CB8AC3E}">
        <p14:creationId xmlns:p14="http://schemas.microsoft.com/office/powerpoint/2010/main" val="397944810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40580-7B95-DD1D-0254-F9BFDF321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A73C77-245B-C027-293C-8A4F1C616D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7A637E-1E39-2FE7-C2A6-FB8D46495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288EA9-D747-5325-546E-186615A3A7B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72 of 160</a:t>
            </a:r>
          </a:p>
        </p:txBody>
      </p:sp>
    </p:spTree>
    <p:extLst>
      <p:ext uri="{BB962C8B-B14F-4D97-AF65-F5344CB8AC3E}">
        <p14:creationId xmlns:p14="http://schemas.microsoft.com/office/powerpoint/2010/main" val="333766348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3CB22-4C6F-F39D-8612-C0AFC2580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CB6E10-4AE8-9C46-CCF7-4A3E4E1B24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55665C-AD1B-6693-AE71-9AE9461E58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59C60E-FB20-BA83-4D20-D42BB2BA03F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73 of 160</a:t>
            </a:r>
          </a:p>
        </p:txBody>
      </p:sp>
    </p:spTree>
    <p:extLst>
      <p:ext uri="{BB962C8B-B14F-4D97-AF65-F5344CB8AC3E}">
        <p14:creationId xmlns:p14="http://schemas.microsoft.com/office/powerpoint/2010/main" val="78745593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004E8-74C0-5B27-F445-410C1C21B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2D62B0-0004-03F1-8F87-A1822033F7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D65EB5-D0B8-6B00-D9AA-76826CF02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1AAE59-13EC-AAE3-3565-6672A066961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74 of 160</a:t>
            </a:r>
          </a:p>
        </p:txBody>
      </p:sp>
    </p:spTree>
    <p:extLst>
      <p:ext uri="{BB962C8B-B14F-4D97-AF65-F5344CB8AC3E}">
        <p14:creationId xmlns:p14="http://schemas.microsoft.com/office/powerpoint/2010/main" val="282662048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BF57F-4846-DAC0-1E8B-6ACF99C73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3DDD2B-3FE7-1F10-0F42-CA30881F07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33374A-7B68-955E-6B2F-9C9C6D6FF0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588" y="0"/>
            <a:ext cx="3854824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659CF7-F520-8487-7EF9-92A257974BE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75 of 160</a:t>
            </a:r>
          </a:p>
        </p:txBody>
      </p:sp>
    </p:spTree>
    <p:extLst>
      <p:ext uri="{BB962C8B-B14F-4D97-AF65-F5344CB8AC3E}">
        <p14:creationId xmlns:p14="http://schemas.microsoft.com/office/powerpoint/2010/main" val="32538745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826A3-BD53-0177-54D1-2859A352C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ACB528-B64D-79C1-AD33-44255AD693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45A1F0-EB15-1324-0FFC-0438FD91C6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178E6B-594A-D0DE-9A12-1DF780ECC49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76 of 160</a:t>
            </a:r>
          </a:p>
        </p:txBody>
      </p:sp>
    </p:spTree>
    <p:extLst>
      <p:ext uri="{BB962C8B-B14F-4D97-AF65-F5344CB8AC3E}">
        <p14:creationId xmlns:p14="http://schemas.microsoft.com/office/powerpoint/2010/main" val="175489290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B150A-3103-F024-B002-91C39FC6A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030978-049C-4EF8-5DB8-1C0490D6E3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B3061B-988B-D963-8381-BF61972BCD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BD02A7-5ECE-56FD-376D-A88D2CC42E6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77 of 160</a:t>
            </a:r>
          </a:p>
        </p:txBody>
      </p:sp>
    </p:spTree>
    <p:extLst>
      <p:ext uri="{BB962C8B-B14F-4D97-AF65-F5344CB8AC3E}">
        <p14:creationId xmlns:p14="http://schemas.microsoft.com/office/powerpoint/2010/main" val="23864398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5A94A-95CD-E0D4-3BF6-56E4FFE86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FF09B-D3D6-2F15-C196-9FDA1AE3FD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37E65D-E177-E7A6-2A1D-771353DC33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DF1273-E421-2D2D-0B18-1841C47A03F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78 of 160</a:t>
            </a:r>
          </a:p>
        </p:txBody>
      </p:sp>
    </p:spTree>
    <p:extLst>
      <p:ext uri="{BB962C8B-B14F-4D97-AF65-F5344CB8AC3E}">
        <p14:creationId xmlns:p14="http://schemas.microsoft.com/office/powerpoint/2010/main" val="336620713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3D9B2-7E39-F2C1-E5A5-98FF00AE1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C319B9-26EF-7B8C-BF28-39ED80EF83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3CB8D8-65CE-C072-E63B-37F217428E6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79 of 160</a:t>
            </a:r>
          </a:p>
        </p:txBody>
      </p:sp>
    </p:spTree>
    <p:extLst>
      <p:ext uri="{BB962C8B-B14F-4D97-AF65-F5344CB8AC3E}">
        <p14:creationId xmlns:p14="http://schemas.microsoft.com/office/powerpoint/2010/main" val="134441989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3F916-8D4B-6030-ABF9-F6AF6EEE7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AD3064-D45F-AF1D-7A82-36ABC512A8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CE69E3-F39E-B917-0090-3DDAD5EEAD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08C708-98E7-2E0C-EBBC-4D1D8C1721F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80 of 160</a:t>
            </a:r>
          </a:p>
        </p:txBody>
      </p:sp>
    </p:spTree>
    <p:extLst>
      <p:ext uri="{BB962C8B-B14F-4D97-AF65-F5344CB8AC3E}">
        <p14:creationId xmlns:p14="http://schemas.microsoft.com/office/powerpoint/2010/main" val="190843026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1F0AF-D174-A20D-7024-2C1459CE4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976FBF-A395-3094-0B6F-9461E925BD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93B1DE-9D6C-6F84-2C71-6316365FAE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C31CD7-1A65-A06B-8B5B-4365DDD5BE6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81 of 160</a:t>
            </a:r>
          </a:p>
        </p:txBody>
      </p:sp>
    </p:spTree>
    <p:extLst>
      <p:ext uri="{BB962C8B-B14F-4D97-AF65-F5344CB8AC3E}">
        <p14:creationId xmlns:p14="http://schemas.microsoft.com/office/powerpoint/2010/main" val="131713907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5FD3-A6D1-669C-79DC-B8DA03B4F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13471E-30A8-EF61-067E-BDE57E8881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D2DFD8-D08F-2BA7-C268-12B02BD0FA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5BABDF-4DA7-B183-57AF-65189C76DC4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82 of 160</a:t>
            </a:r>
          </a:p>
        </p:txBody>
      </p:sp>
    </p:spTree>
    <p:extLst>
      <p:ext uri="{BB962C8B-B14F-4D97-AF65-F5344CB8AC3E}">
        <p14:creationId xmlns:p14="http://schemas.microsoft.com/office/powerpoint/2010/main" val="64210575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A9419-64F1-C581-9786-A7949F65A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2B4E-6C59-70ED-2B26-F3A3C0FC66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B87D8E-FD2B-94CF-BC66-6DE1839395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815A67-1EAF-D4B3-A5CB-7D554F78CDE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83 of 160</a:t>
            </a:r>
          </a:p>
        </p:txBody>
      </p:sp>
    </p:spTree>
    <p:extLst>
      <p:ext uri="{BB962C8B-B14F-4D97-AF65-F5344CB8AC3E}">
        <p14:creationId xmlns:p14="http://schemas.microsoft.com/office/powerpoint/2010/main" val="177235212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77C57-E21B-AE57-CD9F-AAEA0EBD2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17CD43-4DC3-ECE7-0FAF-34FCE10062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F88004-3992-3352-3028-DA5543F80E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750" y="2952750"/>
            <a:ext cx="952500" cy="952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D2E450-DF44-C207-36C8-8D0369CB3B3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84 of 160</a:t>
            </a:r>
          </a:p>
        </p:txBody>
      </p:sp>
    </p:spTree>
    <p:extLst>
      <p:ext uri="{BB962C8B-B14F-4D97-AF65-F5344CB8AC3E}">
        <p14:creationId xmlns:p14="http://schemas.microsoft.com/office/powerpoint/2010/main" val="395616077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1238E-A145-68F7-6B7A-E8D30E940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34BBE3-393A-FE07-F6ED-940B0F8798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FD061F-A936-92AE-48F7-3601C3ED73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941" y="0"/>
            <a:ext cx="4034118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E53C58-1355-4F74-2F47-5E4D8D17049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85 of 160</a:t>
            </a:r>
          </a:p>
        </p:txBody>
      </p:sp>
    </p:spTree>
    <p:extLst>
      <p:ext uri="{BB962C8B-B14F-4D97-AF65-F5344CB8AC3E}">
        <p14:creationId xmlns:p14="http://schemas.microsoft.com/office/powerpoint/2010/main" val="206896686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C3D9D-243A-D9BF-26A9-C33DB4E08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F041C3-49AA-9C0E-F8CC-843D7F5549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48F69B-571D-5804-4599-24CB6D3D23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7A5790-E629-E69A-66FD-F482B50F115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86 of 160</a:t>
            </a:r>
          </a:p>
        </p:txBody>
      </p:sp>
    </p:spTree>
    <p:extLst>
      <p:ext uri="{BB962C8B-B14F-4D97-AF65-F5344CB8AC3E}">
        <p14:creationId xmlns:p14="http://schemas.microsoft.com/office/powerpoint/2010/main" val="74438447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9B9F5-998D-5B8D-B4A0-EC88B2EB1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1D356A-82B3-DE87-A793-07D167B515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A4B025-6579-82CC-9A3E-C7068D2479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633" y="0"/>
            <a:ext cx="444873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526629-E45D-4408-A261-6318F677475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87 of 160</a:t>
            </a:r>
          </a:p>
        </p:txBody>
      </p:sp>
    </p:spTree>
    <p:extLst>
      <p:ext uri="{BB962C8B-B14F-4D97-AF65-F5344CB8AC3E}">
        <p14:creationId xmlns:p14="http://schemas.microsoft.com/office/powerpoint/2010/main" val="311618831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C9E15-D52E-6829-CE58-1668B99FA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CB903A-42CE-26DB-A0F7-8F4666C59B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B446C5-AA3C-4961-52D9-7BD50488B1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8028FC-829A-BE64-8020-7873B1958A5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88 of 160</a:t>
            </a:r>
          </a:p>
        </p:txBody>
      </p:sp>
    </p:spTree>
    <p:extLst>
      <p:ext uri="{BB962C8B-B14F-4D97-AF65-F5344CB8AC3E}">
        <p14:creationId xmlns:p14="http://schemas.microsoft.com/office/powerpoint/2010/main" val="83231093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7DE79-D783-9151-8991-A8A3F161F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9A9288-0943-7DB6-C9B9-CC170B2D0B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4F965F-6F42-A57D-F5C6-EAE559ADE8F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89 of 160</a:t>
            </a:r>
          </a:p>
        </p:txBody>
      </p:sp>
    </p:spTree>
    <p:extLst>
      <p:ext uri="{BB962C8B-B14F-4D97-AF65-F5344CB8AC3E}">
        <p14:creationId xmlns:p14="http://schemas.microsoft.com/office/powerpoint/2010/main" val="95255639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FD687-3544-DC7E-66F1-4577B660E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85E6CF-99CE-B8A5-A89F-4F73135040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AECD0F-50D6-7431-A7A5-A61D68715E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A86130-46DB-72A8-5F30-B11022966DB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90 of 160</a:t>
            </a:r>
          </a:p>
        </p:txBody>
      </p:sp>
    </p:spTree>
    <p:extLst>
      <p:ext uri="{BB962C8B-B14F-4D97-AF65-F5344CB8AC3E}">
        <p14:creationId xmlns:p14="http://schemas.microsoft.com/office/powerpoint/2010/main" val="201323308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8BFA1-4F4B-7005-F7A1-3648F0A9A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6130B1-2FC6-18F9-092C-4EFA2BCBA9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CE4F45-1BC8-2814-40A7-5C852D876F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C845B5-672C-25AB-A40E-187E3C0746A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91 of 160</a:t>
            </a:r>
          </a:p>
        </p:txBody>
      </p:sp>
    </p:spTree>
    <p:extLst>
      <p:ext uri="{BB962C8B-B14F-4D97-AF65-F5344CB8AC3E}">
        <p14:creationId xmlns:p14="http://schemas.microsoft.com/office/powerpoint/2010/main" val="206735746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59E1A-097F-592F-E5B9-EB07DED37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D16BF1-075D-231F-2B23-16207C2219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6C19F4-DC50-E4DB-BB15-7CDC96A418D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92 of 160</a:t>
            </a:r>
          </a:p>
        </p:txBody>
      </p:sp>
    </p:spTree>
    <p:extLst>
      <p:ext uri="{BB962C8B-B14F-4D97-AF65-F5344CB8AC3E}">
        <p14:creationId xmlns:p14="http://schemas.microsoft.com/office/powerpoint/2010/main" val="291740294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C9868-CD34-832C-E52E-1F77AAC47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EBEDF5-E343-8317-2577-E9F48C6BED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98AF7A-08BA-E23C-44C5-D8EEFCC822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B37167-1174-45D4-3EEF-DAEA8FD6B82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93 of 160</a:t>
            </a:r>
          </a:p>
        </p:txBody>
      </p:sp>
    </p:spTree>
    <p:extLst>
      <p:ext uri="{BB962C8B-B14F-4D97-AF65-F5344CB8AC3E}">
        <p14:creationId xmlns:p14="http://schemas.microsoft.com/office/powerpoint/2010/main" val="42257502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DE84C-68D7-6CFF-DE35-E1A28CC06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52369-B71A-4694-2793-E97AB2566D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45A552-F343-0DBF-823C-B5B229D7DD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43975E-8A4E-B04B-726B-73B3461B7E4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94 of 160</a:t>
            </a:r>
          </a:p>
        </p:txBody>
      </p:sp>
    </p:spTree>
    <p:extLst>
      <p:ext uri="{BB962C8B-B14F-4D97-AF65-F5344CB8AC3E}">
        <p14:creationId xmlns:p14="http://schemas.microsoft.com/office/powerpoint/2010/main" val="193943526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0CC94-1ED3-27A6-84F5-304C2E671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5AE1C7-C3CC-8BE1-B60F-C79FCAEAE9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5BA828-5114-2EBC-AFA1-288281999D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031AE7-3273-918E-9F02-CF1FC067458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95 of 160</a:t>
            </a:r>
          </a:p>
        </p:txBody>
      </p:sp>
    </p:spTree>
    <p:extLst>
      <p:ext uri="{BB962C8B-B14F-4D97-AF65-F5344CB8AC3E}">
        <p14:creationId xmlns:p14="http://schemas.microsoft.com/office/powerpoint/2010/main" val="177250998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EA776-A84B-267F-18DB-92B91BBC4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EC5C1A-3590-14AE-6E51-CD0C4A7A5E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B50317-8B6C-4995-97AD-739CA9C203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8776CF-3236-2823-9670-6EEA1BF4C43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96 of 160</a:t>
            </a:r>
          </a:p>
        </p:txBody>
      </p:sp>
    </p:spTree>
    <p:extLst>
      <p:ext uri="{BB962C8B-B14F-4D97-AF65-F5344CB8AC3E}">
        <p14:creationId xmlns:p14="http://schemas.microsoft.com/office/powerpoint/2010/main" val="59491235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52D4A-830D-07C6-6639-8043C2EAA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6AC4F2-82E8-4FFB-3E03-6BDD86D552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9D9FF2-D047-C936-3247-89847F7A9EB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97 of 160</a:t>
            </a:r>
          </a:p>
        </p:txBody>
      </p:sp>
    </p:spTree>
    <p:extLst>
      <p:ext uri="{BB962C8B-B14F-4D97-AF65-F5344CB8AC3E}">
        <p14:creationId xmlns:p14="http://schemas.microsoft.com/office/powerpoint/2010/main" val="179664280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08CE6-5016-C44B-665A-B0892808D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73203-893E-FBDB-2B99-E2819262AD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F69D78-A4D0-9DC9-253D-7E079C10DDB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98 of 160</a:t>
            </a:r>
          </a:p>
        </p:txBody>
      </p:sp>
    </p:spTree>
    <p:extLst>
      <p:ext uri="{BB962C8B-B14F-4D97-AF65-F5344CB8AC3E}">
        <p14:creationId xmlns:p14="http://schemas.microsoft.com/office/powerpoint/2010/main" val="221512435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C4142-6344-6B15-6416-6E256D5B6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5D311D-644F-9659-F532-57A6FB613B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51212C-F6AA-0735-1703-DB6ECB115D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2C27E9-FC83-174E-639C-5892694F6BC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99 of 160</a:t>
            </a:r>
          </a:p>
        </p:txBody>
      </p:sp>
    </p:spTree>
    <p:extLst>
      <p:ext uri="{BB962C8B-B14F-4D97-AF65-F5344CB8AC3E}">
        <p14:creationId xmlns:p14="http://schemas.microsoft.com/office/powerpoint/2010/main" val="392619882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E1C95-217C-45C1-4419-20C8F7B53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867C79-CCC7-D790-DAD8-9719F56282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1ADDBF-2F7F-9DF0-EBFA-49F7E4B0FA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D97C5E-347A-21C8-69B2-689BC61C5B4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100 of 160</a:t>
            </a:r>
          </a:p>
        </p:txBody>
      </p:sp>
    </p:spTree>
    <p:extLst>
      <p:ext uri="{BB962C8B-B14F-4D97-AF65-F5344CB8AC3E}">
        <p14:creationId xmlns:p14="http://schemas.microsoft.com/office/powerpoint/2010/main" val="177023880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FD316-96EC-DEED-67D0-E625F97C0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4E9512-63B7-A6A8-584D-9255748A4A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836A1E-7B04-FF7B-B7A9-9E348D4862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3F70FE-35D7-8F25-FB87-DFFAF8AEE19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101 of 160</a:t>
            </a:r>
          </a:p>
        </p:txBody>
      </p:sp>
    </p:spTree>
    <p:extLst>
      <p:ext uri="{BB962C8B-B14F-4D97-AF65-F5344CB8AC3E}">
        <p14:creationId xmlns:p14="http://schemas.microsoft.com/office/powerpoint/2010/main" val="328613632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0F4CA-E22E-78D9-A12E-ECEC3687B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F92D76-B33F-7577-411A-57818EBECF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54312B-0FDF-D48F-F7D1-E01AE9F3B68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102 of 160</a:t>
            </a:r>
          </a:p>
        </p:txBody>
      </p:sp>
    </p:spTree>
    <p:extLst>
      <p:ext uri="{BB962C8B-B14F-4D97-AF65-F5344CB8AC3E}">
        <p14:creationId xmlns:p14="http://schemas.microsoft.com/office/powerpoint/2010/main" val="374396522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11B65-4A3F-3F15-1B80-F0CD9E779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682579-B59B-3386-307A-29B1424AEF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C87A24-7036-7BEF-C51E-DC9BB0EBB9A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103 of 160</a:t>
            </a:r>
          </a:p>
        </p:txBody>
      </p:sp>
    </p:spTree>
    <p:extLst>
      <p:ext uri="{BB962C8B-B14F-4D97-AF65-F5344CB8AC3E}">
        <p14:creationId xmlns:p14="http://schemas.microsoft.com/office/powerpoint/2010/main" val="124238702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34832-C6C7-24FB-B82E-CA8E07289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303B75-5830-128B-949A-9A61673B12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EAEE0B-8F26-A509-4736-B4D3A0BE73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7C3045-6855-5FEF-F920-5B47ECB0D1F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104 of 160</a:t>
            </a:r>
          </a:p>
        </p:txBody>
      </p:sp>
    </p:spTree>
    <p:extLst>
      <p:ext uri="{BB962C8B-B14F-4D97-AF65-F5344CB8AC3E}">
        <p14:creationId xmlns:p14="http://schemas.microsoft.com/office/powerpoint/2010/main" val="61469105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C2AAD-BFFB-264B-A523-45F7CCBA2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6FEC2C-8C64-818D-1A47-6B987389DA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7A2B8F-F285-549F-FA0D-4956AA138E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8B06AB-D6C5-CADA-08DA-DDBB057D6F9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105 of 160</a:t>
            </a:r>
          </a:p>
        </p:txBody>
      </p:sp>
    </p:spTree>
    <p:extLst>
      <p:ext uri="{BB962C8B-B14F-4D97-AF65-F5344CB8AC3E}">
        <p14:creationId xmlns:p14="http://schemas.microsoft.com/office/powerpoint/2010/main" val="208515342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C710C-5394-7031-CB6E-C8A88DF86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260090-28F4-8A09-BD3A-B79181F023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94E553-E075-71E5-1B3E-075FF90A84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9A4121-CE72-1F27-A4D5-8503FBED1E8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106 of 160</a:t>
            </a:r>
          </a:p>
        </p:txBody>
      </p:sp>
    </p:spTree>
    <p:extLst>
      <p:ext uri="{BB962C8B-B14F-4D97-AF65-F5344CB8AC3E}">
        <p14:creationId xmlns:p14="http://schemas.microsoft.com/office/powerpoint/2010/main" val="135428431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0123E-41EE-E1FE-7B19-A1C4F3AE5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B7808-85E0-4098-B93A-B79F3B8656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05D8E2-4355-CC3F-87D8-2FA4A84D6F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538" y="0"/>
            <a:ext cx="4438924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97FA6B-3835-ADD1-4863-E17AE9784F8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107 of 160</a:t>
            </a:r>
          </a:p>
        </p:txBody>
      </p:sp>
    </p:spTree>
    <p:extLst>
      <p:ext uri="{BB962C8B-B14F-4D97-AF65-F5344CB8AC3E}">
        <p14:creationId xmlns:p14="http://schemas.microsoft.com/office/powerpoint/2010/main" val="371916997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3AE43-2639-25A5-D230-680BDD449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79BB42-23D5-04F4-AC00-051C57301B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CD83A3-02A2-4D9C-83D9-2EE110917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F21DC2-A77F-C4FB-1FF7-3601B88FC1C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108 of 160</a:t>
            </a:r>
          </a:p>
        </p:txBody>
      </p:sp>
    </p:spTree>
    <p:extLst>
      <p:ext uri="{BB962C8B-B14F-4D97-AF65-F5344CB8AC3E}">
        <p14:creationId xmlns:p14="http://schemas.microsoft.com/office/powerpoint/2010/main" val="423353838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7DA41-FC0C-7172-3745-FC8DCEEA7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45E7CD-39DD-FF64-1812-8E5F56896D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3712BD-A804-523A-39F6-4E28075EFE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8514D6-D55B-E906-0FBF-3F7CFC2FE49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109 of 160</a:t>
            </a:r>
          </a:p>
        </p:txBody>
      </p:sp>
    </p:spTree>
    <p:extLst>
      <p:ext uri="{BB962C8B-B14F-4D97-AF65-F5344CB8AC3E}">
        <p14:creationId xmlns:p14="http://schemas.microsoft.com/office/powerpoint/2010/main" val="89225310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8D892-14F8-E57C-FBD8-89ECD5659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59DF67-BBDB-8452-90D4-BFBBBC49E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9E41AD-63FB-C2AE-B4E3-67F35E54F8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E0B545-EB88-10C6-28F1-0A609CD30D5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110 of 160</a:t>
            </a:r>
          </a:p>
        </p:txBody>
      </p:sp>
    </p:spTree>
    <p:extLst>
      <p:ext uri="{BB962C8B-B14F-4D97-AF65-F5344CB8AC3E}">
        <p14:creationId xmlns:p14="http://schemas.microsoft.com/office/powerpoint/2010/main" val="217518023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9108B-A4F6-C00E-B7ED-38062942D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594BD-D92E-9B19-39D7-F89818D143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CF2677-F345-081A-8998-2D04D71774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6014D4-6089-C76D-77CE-A6647A5BEB0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111 of 160</a:t>
            </a:r>
          </a:p>
        </p:txBody>
      </p:sp>
    </p:spTree>
    <p:extLst>
      <p:ext uri="{BB962C8B-B14F-4D97-AF65-F5344CB8AC3E}">
        <p14:creationId xmlns:p14="http://schemas.microsoft.com/office/powerpoint/2010/main" val="367574190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66EAF-1DA7-8F7A-3A2D-91EE11282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72FB89-035F-425F-C928-FDCF3F062C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C9D6C8-E65B-F86F-6484-B71D17639DA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112 of 160</a:t>
            </a:r>
          </a:p>
        </p:txBody>
      </p:sp>
    </p:spTree>
    <p:extLst>
      <p:ext uri="{BB962C8B-B14F-4D97-AF65-F5344CB8AC3E}">
        <p14:creationId xmlns:p14="http://schemas.microsoft.com/office/powerpoint/2010/main" val="119190622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052D0-CBC7-08A2-76AA-B7B342FA1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84ED43-2D70-B742-0502-2AD5D6F2BF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36D62B-FBA5-EF0F-4589-625FA17D7A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A5B9B3-BF62-0D59-7B0C-0B7B08C39B2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113 of 160</a:t>
            </a:r>
          </a:p>
        </p:txBody>
      </p:sp>
    </p:spTree>
    <p:extLst>
      <p:ext uri="{BB962C8B-B14F-4D97-AF65-F5344CB8AC3E}">
        <p14:creationId xmlns:p14="http://schemas.microsoft.com/office/powerpoint/2010/main" val="327832919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79F6E-4755-3187-9F05-B57DCD889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73131A-A159-C326-D742-09C8C5D50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07E131-E59A-9DF0-F1B4-79CB4FF2C8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44368C-92A8-8E7D-AC24-D8834D8E97B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114 of 160</a:t>
            </a:r>
          </a:p>
        </p:txBody>
      </p:sp>
    </p:spTree>
    <p:extLst>
      <p:ext uri="{BB962C8B-B14F-4D97-AF65-F5344CB8AC3E}">
        <p14:creationId xmlns:p14="http://schemas.microsoft.com/office/powerpoint/2010/main" val="358208379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64E9B-D3AD-5075-4F28-8160F9256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AF2B9C-B7D5-0843-1F77-B39BD520F5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231492-7DF4-6C88-C485-9ADDD6F18B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559279-B9F2-C15E-F39C-2BED3B8F34A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115 of 160</a:t>
            </a:r>
          </a:p>
        </p:txBody>
      </p:sp>
    </p:spTree>
    <p:extLst>
      <p:ext uri="{BB962C8B-B14F-4D97-AF65-F5344CB8AC3E}">
        <p14:creationId xmlns:p14="http://schemas.microsoft.com/office/powerpoint/2010/main" val="419995509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1C888-4632-224F-30EB-90B80A3E1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027963-DB63-3B6B-C771-F8254C8C34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E4C9BE-FA0B-D7F3-F674-5C87392A3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48" y="0"/>
            <a:ext cx="4502104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C7B2BF-E93F-5F67-B2BB-A0149ECF1D8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116 of 160</a:t>
            </a:r>
          </a:p>
        </p:txBody>
      </p:sp>
    </p:spTree>
    <p:extLst>
      <p:ext uri="{BB962C8B-B14F-4D97-AF65-F5344CB8AC3E}">
        <p14:creationId xmlns:p14="http://schemas.microsoft.com/office/powerpoint/2010/main" val="271048808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E5ED8-DC34-212F-19C2-7C47552C9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9CAA37-484E-E48B-5A2F-D9EDDD22A6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CE0152-4457-4846-B670-719CF99D93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474AFB-67DF-3FF3-BCE6-4CB575509E9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117 of 160</a:t>
            </a:r>
          </a:p>
        </p:txBody>
      </p:sp>
    </p:spTree>
    <p:extLst>
      <p:ext uri="{BB962C8B-B14F-4D97-AF65-F5344CB8AC3E}">
        <p14:creationId xmlns:p14="http://schemas.microsoft.com/office/powerpoint/2010/main" val="153032289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07864-546C-BC29-ADDE-6E0A0FEB6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F6BEAF-3EFC-0332-7697-FD072402F2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931A1B-E064-49F9-44BC-DAD200DE92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2BAB84-991B-8E13-ABCB-362EA0D8CC1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118 of 160</a:t>
            </a:r>
          </a:p>
        </p:txBody>
      </p:sp>
    </p:spTree>
    <p:extLst>
      <p:ext uri="{BB962C8B-B14F-4D97-AF65-F5344CB8AC3E}">
        <p14:creationId xmlns:p14="http://schemas.microsoft.com/office/powerpoint/2010/main" val="292176027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6B15D-C906-1501-163B-D013BB98B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2460DC-802E-F2B6-7284-EAEBCBE1F0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79032B-1E69-DAD0-6D84-9521D03CF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6BA45A-C7CB-A9A7-B7A6-DD2E97A4590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119 of 160</a:t>
            </a:r>
          </a:p>
        </p:txBody>
      </p:sp>
    </p:spTree>
    <p:extLst>
      <p:ext uri="{BB962C8B-B14F-4D97-AF65-F5344CB8AC3E}">
        <p14:creationId xmlns:p14="http://schemas.microsoft.com/office/powerpoint/2010/main" val="394073541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2FF23-F638-4BE9-F5E7-91F3664FC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B7861E-362F-E09F-35AD-C46A79DDC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7DFB8A-ABB0-8A63-B29B-B9205C10D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A0BB3E-761D-F6AE-187F-BE7340DAD80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120 of 160</a:t>
            </a:r>
          </a:p>
        </p:txBody>
      </p:sp>
    </p:spTree>
    <p:extLst>
      <p:ext uri="{BB962C8B-B14F-4D97-AF65-F5344CB8AC3E}">
        <p14:creationId xmlns:p14="http://schemas.microsoft.com/office/powerpoint/2010/main" val="125902070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F312B-2096-CB61-E2EB-7698EA6E7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13A53F-B9AF-04E4-B1B0-9849179EBD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C397F9-BC8A-3967-7F53-E089198994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432237-8434-6FFD-9827-24C5BA26B64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121 of 160</a:t>
            </a:r>
          </a:p>
        </p:txBody>
      </p:sp>
    </p:spTree>
    <p:extLst>
      <p:ext uri="{BB962C8B-B14F-4D97-AF65-F5344CB8AC3E}">
        <p14:creationId xmlns:p14="http://schemas.microsoft.com/office/powerpoint/2010/main" val="198467824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477EB-1AA7-5953-B4D0-5D61049EB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F7112-8420-0679-45C3-3F80EAA205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F92D1C-6E55-7B22-1061-9935652F21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3FFAF8-6E75-25B3-D091-C1FDA91BE7F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122 of 160</a:t>
            </a:r>
          </a:p>
        </p:txBody>
      </p:sp>
    </p:spTree>
    <p:extLst>
      <p:ext uri="{BB962C8B-B14F-4D97-AF65-F5344CB8AC3E}">
        <p14:creationId xmlns:p14="http://schemas.microsoft.com/office/powerpoint/2010/main" val="144749477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E2153-CEC1-EC6D-DE3E-25E335E6F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FC3D5B-B611-4C12-AF59-CCD58B3C06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6391F4-1FD0-6B8D-2E4F-B6BB73852F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555596-58CB-F31F-EDE7-A8019979926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123 of 160</a:t>
            </a:r>
          </a:p>
        </p:txBody>
      </p:sp>
    </p:spTree>
    <p:extLst>
      <p:ext uri="{BB962C8B-B14F-4D97-AF65-F5344CB8AC3E}">
        <p14:creationId xmlns:p14="http://schemas.microsoft.com/office/powerpoint/2010/main" val="274879025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7A164-0D7C-573B-217D-591379E81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FB0B18-F486-A534-9CAD-45D1C9E405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305B35-8CB5-1907-B8E6-37710E0408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B208AF-4ACC-4F88-4FD8-971D29C4BE6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124 of 160</a:t>
            </a:r>
          </a:p>
        </p:txBody>
      </p:sp>
    </p:spTree>
    <p:extLst>
      <p:ext uri="{BB962C8B-B14F-4D97-AF65-F5344CB8AC3E}">
        <p14:creationId xmlns:p14="http://schemas.microsoft.com/office/powerpoint/2010/main" val="242159472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8118C-BF7F-57BE-4BC8-9C2ED70F9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6566B-859F-E3C0-58F6-85FE3B9D47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5B942E-EE53-8F30-F5F0-8B1E08C2E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F027C03-A996-FD64-D32C-2EF87461EB5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125 of 160</a:t>
            </a:r>
          </a:p>
        </p:txBody>
      </p:sp>
    </p:spTree>
    <p:extLst>
      <p:ext uri="{BB962C8B-B14F-4D97-AF65-F5344CB8AC3E}">
        <p14:creationId xmlns:p14="http://schemas.microsoft.com/office/powerpoint/2010/main" val="300130672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2F5BD-5353-1F72-438E-2A91F7022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40DD3D-C03C-7FD5-8D5E-ECDB5A40CF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CE5793-BB47-5C6D-8614-FE150F3729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E3D1E3-5038-0C85-63B6-4E6D87981D6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126 of 160</a:t>
            </a:r>
          </a:p>
        </p:txBody>
      </p:sp>
    </p:spTree>
    <p:extLst>
      <p:ext uri="{BB962C8B-B14F-4D97-AF65-F5344CB8AC3E}">
        <p14:creationId xmlns:p14="http://schemas.microsoft.com/office/powerpoint/2010/main" val="158921935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8922A-DEE7-59EC-D24D-C22BFA137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F211F-1C88-194A-F76E-F2761C79CF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74ACC8-0FB8-CEE3-6487-B164495242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0B3AC4-876D-80F0-95BE-024EBDF2691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127 of 160</a:t>
            </a:r>
          </a:p>
        </p:txBody>
      </p:sp>
    </p:spTree>
    <p:extLst>
      <p:ext uri="{BB962C8B-B14F-4D97-AF65-F5344CB8AC3E}">
        <p14:creationId xmlns:p14="http://schemas.microsoft.com/office/powerpoint/2010/main" val="243450192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3CA5D-4336-0593-8149-BA30DE277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F4D63A-9C73-2B42-54A8-3918EB99DA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9D8D6F-908C-A646-9225-0B65B3B8CE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8F8083-F993-2107-22C1-C4864247DA0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128 of 160</a:t>
            </a:r>
          </a:p>
        </p:txBody>
      </p:sp>
    </p:spTree>
    <p:extLst>
      <p:ext uri="{BB962C8B-B14F-4D97-AF65-F5344CB8AC3E}">
        <p14:creationId xmlns:p14="http://schemas.microsoft.com/office/powerpoint/2010/main" val="39150334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FB810-5306-17BA-CAD5-033415846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B377EB-C87D-E078-E207-9E137AEA4B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31A863-3389-A47E-8815-AA2B3552AE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C41896-5AF4-A7E1-177D-D3D4B779717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129 of 160</a:t>
            </a:r>
          </a:p>
        </p:txBody>
      </p:sp>
    </p:spTree>
    <p:extLst>
      <p:ext uri="{BB962C8B-B14F-4D97-AF65-F5344CB8AC3E}">
        <p14:creationId xmlns:p14="http://schemas.microsoft.com/office/powerpoint/2010/main" val="291771600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F9BD7-5E4D-6D55-DB32-4F3AC8C6C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2EA3FD-318D-4FB0-4144-52E76A17A8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91A44A-5016-1D3F-BCDC-7F3FFA1A3A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523483-63E4-9712-9D67-C1437F80D6A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130 of 160</a:t>
            </a:r>
          </a:p>
        </p:txBody>
      </p:sp>
    </p:spTree>
    <p:extLst>
      <p:ext uri="{BB962C8B-B14F-4D97-AF65-F5344CB8AC3E}">
        <p14:creationId xmlns:p14="http://schemas.microsoft.com/office/powerpoint/2010/main" val="151830328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AAEE0-EE15-CD0D-2BFB-E1975535B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A42B78-03F3-B002-81AE-1908D85445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A3452E-6802-3122-D3FE-E1E9023F0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FEBD6E-4F5D-BE7D-AAB5-7781C7DE9C7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131 of 160</a:t>
            </a:r>
          </a:p>
        </p:txBody>
      </p:sp>
    </p:spTree>
    <p:extLst>
      <p:ext uri="{BB962C8B-B14F-4D97-AF65-F5344CB8AC3E}">
        <p14:creationId xmlns:p14="http://schemas.microsoft.com/office/powerpoint/2010/main" val="254780600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8EA18-C412-4CF4-B832-8F29DAADE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1A29B9-4400-B16E-4A4B-25B4C0A2BE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FC5AD2-7F31-B5C0-0457-D169370FBD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490" y="0"/>
            <a:ext cx="446502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4F5D21-9250-71C6-5A7C-700A302A80D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132 of 160</a:t>
            </a:r>
          </a:p>
        </p:txBody>
      </p:sp>
    </p:spTree>
    <p:extLst>
      <p:ext uri="{BB962C8B-B14F-4D97-AF65-F5344CB8AC3E}">
        <p14:creationId xmlns:p14="http://schemas.microsoft.com/office/powerpoint/2010/main" val="2146600821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4947B-DCE3-309D-5300-007888E7C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9BDD1F-AA90-EBA4-B1AD-2327DCEEB5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715E60-7632-08D1-A422-AAD519BDB4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99AA93-30E4-BE08-4FE9-7EBCC7972D0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133 of 160</a:t>
            </a:r>
          </a:p>
        </p:txBody>
      </p:sp>
    </p:spTree>
    <p:extLst>
      <p:ext uri="{BB962C8B-B14F-4D97-AF65-F5344CB8AC3E}">
        <p14:creationId xmlns:p14="http://schemas.microsoft.com/office/powerpoint/2010/main" val="286878022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E911D-41F4-3C60-2267-0BDBCE0E3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BB9ED0-7249-9ECC-AC29-A7B97CEE69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0502DE-DC17-E41C-31EE-577604637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1BC7BC-DCDB-D6F5-C229-B26EAF11B41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134 of 160</a:t>
            </a:r>
          </a:p>
        </p:txBody>
      </p:sp>
    </p:spTree>
    <p:extLst>
      <p:ext uri="{BB962C8B-B14F-4D97-AF65-F5344CB8AC3E}">
        <p14:creationId xmlns:p14="http://schemas.microsoft.com/office/powerpoint/2010/main" val="1276944664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23AAB-4AB4-C4A8-1A70-94E9AB411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6804D8-C918-953B-1BAB-5DE54AA52B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952C6B-C147-FC27-1422-8C351CF1C5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18D2DC-A960-0FBE-6C93-6884F16E941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135 of 160</a:t>
            </a:r>
          </a:p>
        </p:txBody>
      </p:sp>
    </p:spTree>
    <p:extLst>
      <p:ext uri="{BB962C8B-B14F-4D97-AF65-F5344CB8AC3E}">
        <p14:creationId xmlns:p14="http://schemas.microsoft.com/office/powerpoint/2010/main" val="332230789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E0A6A-85C6-975E-12B2-FE54E9BD4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CCB5D7-17D9-4263-37BB-E70F8130A6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6607F9-8327-0FA2-3B3C-09A05ACA85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B281DD-0A34-3455-5F24-2A17108A3FF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136 of 160</a:t>
            </a:r>
          </a:p>
        </p:txBody>
      </p:sp>
    </p:spTree>
    <p:extLst>
      <p:ext uri="{BB962C8B-B14F-4D97-AF65-F5344CB8AC3E}">
        <p14:creationId xmlns:p14="http://schemas.microsoft.com/office/powerpoint/2010/main" val="255336628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49B6A-8556-5C13-B32E-546360980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940F12-7413-44E1-03C9-A335621A05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E43A7D-7CB8-9530-1DC1-3DDBE083CE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509C46-2814-B1FA-1E54-CBF997989F4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137 of 160</a:t>
            </a:r>
          </a:p>
        </p:txBody>
      </p:sp>
    </p:spTree>
    <p:extLst>
      <p:ext uri="{BB962C8B-B14F-4D97-AF65-F5344CB8AC3E}">
        <p14:creationId xmlns:p14="http://schemas.microsoft.com/office/powerpoint/2010/main" val="4242897588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81C91-4314-2284-2A0C-729394505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1FABAF-B67D-703A-96DF-25D6300BA6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1C7C11-212D-5EBE-B5AB-28C4D83DBD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DAE9DA-E4E9-F405-6A6E-03CF0B0E635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138 of 160</a:t>
            </a:r>
          </a:p>
        </p:txBody>
      </p:sp>
    </p:spTree>
    <p:extLst>
      <p:ext uri="{BB962C8B-B14F-4D97-AF65-F5344CB8AC3E}">
        <p14:creationId xmlns:p14="http://schemas.microsoft.com/office/powerpoint/2010/main" val="48767485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8711F-47C4-8D1D-4F04-66AD1FA24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23F68D-E244-BE34-58CC-8C285F454B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E2408A-6E5B-8076-EF63-081BC71EA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D034B2-F7C9-8C51-E4A3-4420E7065B4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139 of 160</a:t>
            </a:r>
          </a:p>
        </p:txBody>
      </p:sp>
    </p:spTree>
    <p:extLst>
      <p:ext uri="{BB962C8B-B14F-4D97-AF65-F5344CB8AC3E}">
        <p14:creationId xmlns:p14="http://schemas.microsoft.com/office/powerpoint/2010/main" val="218262228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CCC1-E01C-770F-F40D-DC91F325A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96798-426A-7DB4-088E-B7F6BD5570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B75B2F-1100-39A5-334F-1F5FE6AE2D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A8D72E-37A9-27B9-472C-0BEA42650CE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140 of 160</a:t>
            </a:r>
          </a:p>
        </p:txBody>
      </p:sp>
    </p:spTree>
    <p:extLst>
      <p:ext uri="{BB962C8B-B14F-4D97-AF65-F5344CB8AC3E}">
        <p14:creationId xmlns:p14="http://schemas.microsoft.com/office/powerpoint/2010/main" val="3259849045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5696D-6E66-F8E2-CD29-19BC978E3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280866-ACF7-C9D5-91E6-482C574F46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95BE2B-DEF0-D413-0B4E-D8F4DE4D25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2F81AE-1161-5F8E-CB1C-04DCF9E35CD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141 of 160</a:t>
            </a:r>
          </a:p>
        </p:txBody>
      </p:sp>
    </p:spTree>
    <p:extLst>
      <p:ext uri="{BB962C8B-B14F-4D97-AF65-F5344CB8AC3E}">
        <p14:creationId xmlns:p14="http://schemas.microsoft.com/office/powerpoint/2010/main" val="1788262124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869CF-554B-65D9-F82B-909A4DCC7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6FAD8-4D19-22D0-5C62-4A69B49FB3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0204F3-F140-EEF4-D676-9CC65C7F427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142 of 160</a:t>
            </a:r>
          </a:p>
        </p:txBody>
      </p:sp>
    </p:spTree>
    <p:extLst>
      <p:ext uri="{BB962C8B-B14F-4D97-AF65-F5344CB8AC3E}">
        <p14:creationId xmlns:p14="http://schemas.microsoft.com/office/powerpoint/2010/main" val="286637645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76AA2-0F2D-F5E3-617E-C3DDFA795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C93712-345D-A9EA-0ACC-C93A8E83C5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09354F-2476-A8D1-0B0A-FA88331AD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6763CD-1DD2-912D-4B67-3556578FC0F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143 of 160</a:t>
            </a:r>
          </a:p>
        </p:txBody>
      </p:sp>
    </p:spTree>
    <p:extLst>
      <p:ext uri="{BB962C8B-B14F-4D97-AF65-F5344CB8AC3E}">
        <p14:creationId xmlns:p14="http://schemas.microsoft.com/office/powerpoint/2010/main" val="279850247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C210F-6116-DE31-5B56-32AB1C0A0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F8446D-DED0-681B-2BCA-B406C4A6D5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301EEE-1B70-2D5A-3974-A845D66BDE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9553F3-2C6B-24A8-73BB-EEB9DEF9338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144 of 160</a:t>
            </a:r>
          </a:p>
        </p:txBody>
      </p:sp>
    </p:spTree>
    <p:extLst>
      <p:ext uri="{BB962C8B-B14F-4D97-AF65-F5344CB8AC3E}">
        <p14:creationId xmlns:p14="http://schemas.microsoft.com/office/powerpoint/2010/main" val="690654054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714C7-82D7-9214-F7FD-7E6D15448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8B951-1549-971B-6534-27A827CC34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3AF751-4D86-D2F1-CFFD-0E96C199FC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F260F1-BDAE-DFA8-F9EC-0BBCC7952A7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145 of 160</a:t>
            </a:r>
          </a:p>
        </p:txBody>
      </p:sp>
    </p:spTree>
    <p:extLst>
      <p:ext uri="{BB962C8B-B14F-4D97-AF65-F5344CB8AC3E}">
        <p14:creationId xmlns:p14="http://schemas.microsoft.com/office/powerpoint/2010/main" val="3957193393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C7BED-2DE7-92C8-C71B-19A051DBD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227334-0F3D-99FF-2086-DB02596740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EDC616-5B0D-08CA-ED74-1A9AA11B79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3A6280-5E66-651F-845A-DE274A25774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146 of 160</a:t>
            </a:r>
          </a:p>
        </p:txBody>
      </p:sp>
    </p:spTree>
    <p:extLst>
      <p:ext uri="{BB962C8B-B14F-4D97-AF65-F5344CB8AC3E}">
        <p14:creationId xmlns:p14="http://schemas.microsoft.com/office/powerpoint/2010/main" val="1979925425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84466-0EA6-004E-5559-351064669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9F3EE9-0FF9-BB1A-0722-A403DE83CB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561F04-870F-7E6E-9CAA-1528C97361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123" y="0"/>
            <a:ext cx="4437753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9BE303-F4C0-6F61-A278-D1838722FC9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147 of 160</a:t>
            </a:r>
          </a:p>
        </p:txBody>
      </p:sp>
    </p:spTree>
    <p:extLst>
      <p:ext uri="{BB962C8B-B14F-4D97-AF65-F5344CB8AC3E}">
        <p14:creationId xmlns:p14="http://schemas.microsoft.com/office/powerpoint/2010/main" val="1840343405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10D87-7E8A-C8C1-B38B-185C42872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5F0A7-79B2-5DF2-DA29-100B9724C8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1CCDDB-4C68-26F8-7BF7-599A639AB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ABA85A-2B62-490B-2ECD-B4068C783FB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148 of 160</a:t>
            </a:r>
          </a:p>
        </p:txBody>
      </p:sp>
    </p:spTree>
    <p:extLst>
      <p:ext uri="{BB962C8B-B14F-4D97-AF65-F5344CB8AC3E}">
        <p14:creationId xmlns:p14="http://schemas.microsoft.com/office/powerpoint/2010/main" val="83448707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3C12B-1830-D618-7725-B87BE3E17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9605A8-C892-7082-6ABE-535A304092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A28EDC-8487-4D16-569A-4CE2D08482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F15C7A-F866-6455-4F83-CB848D7A806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149 of 160</a:t>
            </a:r>
          </a:p>
        </p:txBody>
      </p:sp>
    </p:spTree>
    <p:extLst>
      <p:ext uri="{BB962C8B-B14F-4D97-AF65-F5344CB8AC3E}">
        <p14:creationId xmlns:p14="http://schemas.microsoft.com/office/powerpoint/2010/main" val="1144635128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7BEF7-3481-D108-4AC7-142D78B71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431B1E-8A2D-5D29-A071-C70931E7BB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404353-4797-4026-60CE-AF8553578A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302D93-636D-54B5-6A89-FCF01066BAC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150 of 160</a:t>
            </a:r>
          </a:p>
        </p:txBody>
      </p:sp>
    </p:spTree>
    <p:extLst>
      <p:ext uri="{BB962C8B-B14F-4D97-AF65-F5344CB8AC3E}">
        <p14:creationId xmlns:p14="http://schemas.microsoft.com/office/powerpoint/2010/main" val="1889685754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1B128-62AC-C98C-1D6F-0E28B502F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FD2FC5-2C6D-F965-3E8B-455F434CA7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95D553-9F51-4974-323B-D399B166FE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B82643-5491-F54F-EACF-1C761AEEEA8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151 of 160</a:t>
            </a:r>
          </a:p>
        </p:txBody>
      </p:sp>
    </p:spTree>
    <p:extLst>
      <p:ext uri="{BB962C8B-B14F-4D97-AF65-F5344CB8AC3E}">
        <p14:creationId xmlns:p14="http://schemas.microsoft.com/office/powerpoint/2010/main" val="2076680576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286E4-6FB4-BF9B-BCC7-30FBF7CCC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E9878-9575-A4FC-8ED5-3C3FDA19F9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4AF65-0792-A83B-13A4-C80EC5AF81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72BAC1-9631-F296-B574-77CE6101E11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152 of 160</a:t>
            </a:r>
          </a:p>
        </p:txBody>
      </p:sp>
    </p:spTree>
    <p:extLst>
      <p:ext uri="{BB962C8B-B14F-4D97-AF65-F5344CB8AC3E}">
        <p14:creationId xmlns:p14="http://schemas.microsoft.com/office/powerpoint/2010/main" val="876716064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34ACD-274B-FF06-EDD6-60A8A821A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CB3667-2A38-8A81-4345-EFDBEB8107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3E1C2F-2363-98A6-1C4E-962A12CD19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F07AD4-E539-375F-BF34-8BD33E483DC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153 of 160</a:t>
            </a:r>
          </a:p>
        </p:txBody>
      </p:sp>
    </p:spTree>
    <p:extLst>
      <p:ext uri="{BB962C8B-B14F-4D97-AF65-F5344CB8AC3E}">
        <p14:creationId xmlns:p14="http://schemas.microsoft.com/office/powerpoint/2010/main" val="2399259785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3DE64-5034-EE69-3F44-D0603F75A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16853A-39F0-0EC9-AF8F-B187EE5923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339956-CA88-5BD6-A448-D7F6E5343AB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154 of 160</a:t>
            </a:r>
          </a:p>
        </p:txBody>
      </p:sp>
    </p:spTree>
    <p:extLst>
      <p:ext uri="{BB962C8B-B14F-4D97-AF65-F5344CB8AC3E}">
        <p14:creationId xmlns:p14="http://schemas.microsoft.com/office/powerpoint/2010/main" val="4277581547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446D2-8B1F-30F5-2987-1FC83BFD3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0362DF-6AD9-CD9A-6320-EFCA81796D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32CD76-8CE2-0410-263C-AF0AD3671B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DDC647-7777-A520-E7AD-1D920E81A6D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155 of 160</a:t>
            </a:r>
          </a:p>
        </p:txBody>
      </p:sp>
    </p:spTree>
    <p:extLst>
      <p:ext uri="{BB962C8B-B14F-4D97-AF65-F5344CB8AC3E}">
        <p14:creationId xmlns:p14="http://schemas.microsoft.com/office/powerpoint/2010/main" val="996738896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705DF-80BF-C3FF-4B64-5861C7897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1ED107-E517-2ED3-86E4-A0416FC4DA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FACFD6-1430-ECF0-FCA0-4493A9DE35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F4020E-A8AB-BD2D-8A11-3D9A155C4CE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156 of 160</a:t>
            </a:r>
          </a:p>
        </p:txBody>
      </p:sp>
    </p:spTree>
    <p:extLst>
      <p:ext uri="{BB962C8B-B14F-4D97-AF65-F5344CB8AC3E}">
        <p14:creationId xmlns:p14="http://schemas.microsoft.com/office/powerpoint/2010/main" val="1986213069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60286-38C8-314E-BB53-C2B9C4296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686206-DBA5-FD20-0031-89DDE39A4A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AC0098-6CED-1BA6-3BA7-757066D265B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157 of 160</a:t>
            </a:r>
          </a:p>
        </p:txBody>
      </p:sp>
    </p:spTree>
    <p:extLst>
      <p:ext uri="{BB962C8B-B14F-4D97-AF65-F5344CB8AC3E}">
        <p14:creationId xmlns:p14="http://schemas.microsoft.com/office/powerpoint/2010/main" val="1995124232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5BED3-077B-7AF7-6B5F-293FCDCAE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6C1170-9BDA-A188-EAD1-3B8E590845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1361D3-3CFE-7F45-5134-E7C11B6D21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817268-CAB7-6117-BC5E-9F42AE56EC8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158 of 160</a:t>
            </a:r>
          </a:p>
        </p:txBody>
      </p:sp>
    </p:spTree>
    <p:extLst>
      <p:ext uri="{BB962C8B-B14F-4D97-AF65-F5344CB8AC3E}">
        <p14:creationId xmlns:p14="http://schemas.microsoft.com/office/powerpoint/2010/main" val="209531916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F0CAA-7FCD-47D1-9C22-63CB30D0F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8983C6-830F-1D57-7D45-E9F45FB886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3E4F16-2D68-F47B-0FA6-390DACB892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9DB5E1-3E23-B4C6-2D7F-A3B99D04E40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159 of 160</a:t>
            </a:r>
          </a:p>
        </p:txBody>
      </p:sp>
    </p:spTree>
    <p:extLst>
      <p:ext uri="{BB962C8B-B14F-4D97-AF65-F5344CB8AC3E}">
        <p14:creationId xmlns:p14="http://schemas.microsoft.com/office/powerpoint/2010/main" val="875261492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B279C-4F50-CBDE-6DDB-3F8988EBC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1604A5-EC4C-FB92-E4A0-C30F18620A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9BE1EB-B73A-372C-4840-5664B77485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E58308-2324-7AC1-3353-6C7F4657C9B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160 of 160</a:t>
            </a:r>
          </a:p>
        </p:txBody>
      </p:sp>
    </p:spTree>
    <p:extLst>
      <p:ext uri="{BB962C8B-B14F-4D97-AF65-F5344CB8AC3E}">
        <p14:creationId xmlns:p14="http://schemas.microsoft.com/office/powerpoint/2010/main" val="38537563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4164</Words>
  <Application>Microsoft Office PowerPoint</Application>
  <PresentationFormat>Widescreen</PresentationFormat>
  <Paragraphs>481</Paragraphs>
  <Slides>161</Slides>
  <Notes>160</Notes>
  <HiddenSlides>25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161</vt:i4>
      </vt:variant>
    </vt:vector>
  </HeadingPairs>
  <TitlesOfParts>
    <vt:vector size="165" baseType="lpstr">
      <vt:lpstr>Aptos</vt:lpstr>
      <vt:lpstr>Aptos Display</vt:lpstr>
      <vt:lpstr>Arial</vt:lpstr>
      <vt:lpstr>Office Theme</vt:lpstr>
      <vt:lpstr>POSTER SHOW Group 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UWO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Laura K. Reid</dc:creator>
  <cp:lastModifiedBy>Laura K. Reid</cp:lastModifiedBy>
  <cp:revision>1</cp:revision>
  <dcterms:created xsi:type="dcterms:W3CDTF">2025-10-16T00:53:53Z</dcterms:created>
  <dcterms:modified xsi:type="dcterms:W3CDTF">2025-10-16T00:53:54Z</dcterms:modified>
</cp:coreProperties>
</file>