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778" r:id="rId2"/>
    <p:sldMasterId id="2147483765" r:id="rId3"/>
  </p:sldMasterIdLst>
  <p:notesMasterIdLst>
    <p:notesMasterId r:id="rId85"/>
  </p:notesMasterIdLst>
  <p:sldIdLst>
    <p:sldId id="256" r:id="rId4"/>
    <p:sldId id="257" r:id="rId5"/>
    <p:sldId id="258" r:id="rId6"/>
    <p:sldId id="260" r:id="rId7"/>
    <p:sldId id="273" r:id="rId8"/>
    <p:sldId id="292" r:id="rId9"/>
    <p:sldId id="295" r:id="rId10"/>
    <p:sldId id="306" r:id="rId11"/>
    <p:sldId id="312" r:id="rId12"/>
    <p:sldId id="323" r:id="rId13"/>
    <p:sldId id="329" r:id="rId14"/>
    <p:sldId id="330" r:id="rId15"/>
    <p:sldId id="334" r:id="rId16"/>
    <p:sldId id="375" r:id="rId17"/>
    <p:sldId id="386" r:id="rId18"/>
    <p:sldId id="390" r:id="rId19"/>
    <p:sldId id="395" r:id="rId20"/>
    <p:sldId id="415" r:id="rId21"/>
    <p:sldId id="417" r:id="rId22"/>
    <p:sldId id="282" r:id="rId23"/>
    <p:sldId id="283" r:id="rId24"/>
    <p:sldId id="418" r:id="rId25"/>
    <p:sldId id="294" r:id="rId26"/>
    <p:sldId id="303" r:id="rId27"/>
    <p:sldId id="419" r:id="rId28"/>
    <p:sldId id="316" r:id="rId29"/>
    <p:sldId id="331" r:id="rId30"/>
    <p:sldId id="367" r:id="rId31"/>
    <p:sldId id="369" r:id="rId32"/>
    <p:sldId id="388" r:id="rId33"/>
    <p:sldId id="389" r:id="rId34"/>
    <p:sldId id="420" r:id="rId35"/>
    <p:sldId id="394" r:id="rId36"/>
    <p:sldId id="421" r:id="rId37"/>
    <p:sldId id="408" r:id="rId38"/>
    <p:sldId id="422" r:id="rId39"/>
    <p:sldId id="263" r:id="rId40"/>
    <p:sldId id="270" r:id="rId41"/>
    <p:sldId id="279" r:id="rId42"/>
    <p:sldId id="287" r:id="rId43"/>
    <p:sldId id="288" r:id="rId44"/>
    <p:sldId id="297" r:id="rId45"/>
    <p:sldId id="423" r:id="rId46"/>
    <p:sldId id="424" r:id="rId47"/>
    <p:sldId id="426" r:id="rId48"/>
    <p:sldId id="339" r:id="rId49"/>
    <p:sldId id="427" r:id="rId50"/>
    <p:sldId id="356" r:id="rId51"/>
    <p:sldId id="357" r:id="rId52"/>
    <p:sldId id="359" r:id="rId53"/>
    <p:sldId id="360" r:id="rId54"/>
    <p:sldId id="385" r:id="rId55"/>
    <p:sldId id="387" r:id="rId56"/>
    <p:sldId id="405" r:id="rId57"/>
    <p:sldId id="428" r:id="rId58"/>
    <p:sldId id="430" r:id="rId59"/>
    <p:sldId id="431" r:id="rId60"/>
    <p:sldId id="432" r:id="rId61"/>
    <p:sldId id="338" r:id="rId62"/>
    <p:sldId id="433" r:id="rId63"/>
    <p:sldId id="351" r:id="rId64"/>
    <p:sldId id="434" r:id="rId65"/>
    <p:sldId id="364" r:id="rId66"/>
    <p:sldId id="372" r:id="rId67"/>
    <p:sldId id="376" r:id="rId68"/>
    <p:sldId id="436" r:id="rId69"/>
    <p:sldId id="437" r:id="rId70"/>
    <p:sldId id="438" r:id="rId71"/>
    <p:sldId id="397" r:id="rId72"/>
    <p:sldId id="399" r:id="rId73"/>
    <p:sldId id="406" r:id="rId74"/>
    <p:sldId id="440" r:id="rId75"/>
    <p:sldId id="441" r:id="rId76"/>
    <p:sldId id="261" r:id="rId77"/>
    <p:sldId id="315" r:id="rId78"/>
    <p:sldId id="328" r:id="rId79"/>
    <p:sldId id="332" r:id="rId80"/>
    <p:sldId id="335" r:id="rId81"/>
    <p:sldId id="445" r:id="rId82"/>
    <p:sldId id="350" r:id="rId83"/>
    <p:sldId id="368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viewProps" Target="viewProps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6B70E-D2A1-4BB9-90B5-068B48EE2EAA}" type="datetimeFigureOut">
              <a:rPr lang="en-CA" smtClean="0"/>
              <a:t>2025-11-05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81DF4-6B2D-43BD-BDDC-2161C86E21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9960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https://cs1033.gaul.csd.uwo.ca/~aadata/posterassign/aadata_poster.jpg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9162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https://cs1033.gaul.csd.uwo.ca/~aagost/posterassign/aagost_poster.jpg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781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https://cs1033.gaul.csd.uwo.ca/~aalfarr3/posterassign/aalfarr3_poster.jpg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4141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https://cs1033.gaul.csd.uwo.ca/~achong66/posterassign/achong66_poster.jpg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041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https://cs1033.gaul.csd.uwo.ca/~ajimen3/posterassign/ajimen3_poster.jpg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750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https://cs1033.gaul.csd.uwo.ca/~akang64/posterassign/akang64_poster.jpg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019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https://cs1033.gaul.csd.uwo.ca/~aliu432/posterassign/aliu432_poster.jpg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7470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https://cs1033.gaul.csd.uwo.ca/~amcken65/posterassign/amcken65_poster.jpg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8407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https://cs1033.gaul.csd.uwo.ca/~apezhman/posterassign/apezhman_poster.jpg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6895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https://cs1033.gaul.csd.uwo.ca/~aroger72/posterassign/aroger72_poster.jpg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4047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https://cs1033.gaul.csd.uwo.ca/~aroger82/posterassign/aroger82_poster.jpg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3928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https://cs1033.gaul.csd.uwo.ca/~aspagno4/posterassign/aspagno4_poster.jpg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56100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https://cs1033.gaul.csd.uwo.ca/~bszyc/posterassign/bszyc_poster.jpg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64462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https://cs1033.gaul.csd.uwo.ca/~ccha92/posterassign/ccha92_poster.jpg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2979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https://cs1033.gaul.csd.uwo.ca/~cdeligna/posterassign/cdeligna_poster.jpg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1518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https://cs1033.gaul.csd.uwo.ca/~cguo264/posterassign/cguo264_poster.jpg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4316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https://cs1033.gaul.csd.uwo.ca/~cshih33/posterassign/cshih33_poster.jpg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4088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https://cs1033.gaul.csd.uwo.ca/~dparr2/posterassign/dparr2_poster.jpg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05614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https://cs1033.gaul.csd.uwo.ca/~dpate846/posterassign/dpate846_poster.jpg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15148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https://cs1033.gaul.csd.uwo.ca/~dpelleg2/posterassign/dpelleg2_poster.jpg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69254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https://cs1033.gaul.csd.uwo.ca/~dyang325/posterassign/dyang325_poster.jpg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22788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https://cs1033.gaul.csd.uwo.ca/~egroves2/posterassign/egroves2_poster.jpg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34477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https://cs1033.gaul.csd.uwo.ca/~enagy22/posterassign/enagy22_poster.jpg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536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https://cs1033.gaul.csd.uwo.ca/~eporte9/posterassign/eporte9_poster.jpg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99724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https://cs1033.gaul.csd.uwo.ca/~eyen/posterassign/eyen_poster.jpg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61653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https://cs1033.gaul.csd.uwo.ca/~gcui5/posterassign/gcui5_poster.jpg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6759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https://cs1033.gaul.csd.uwo.ca/~hoh57/posterassign/hoh57_poster.jpg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88702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https://cs1033.gaul.csd.uwo.ca/~hqures32/posterassign/hqures32_poster.jpg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3901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https://cs1033.gaul.csd.uwo.ca/~imelo/posterassign/imelo_poster.jpg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54445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https://cs1033.gaul.csd.uwo.ca/~iparamje/posterassign/iparamje_poster.jpg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69744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https://cs1033.gaul.csd.uwo.ca/~iyi4/posterassign/iyi4_poster.jpg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932822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https://cs1033.gaul.csd.uwo.ca/~jbalbou/posterassign/jbalbou_poster.jpg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73412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https://cs1033.gaul.csd.uwo.ca/~jdermit2/posterassign/jdermit2_poster.jpg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55306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https://cs1033.gaul.csd.uwo.ca/~jgoulter/posterassign/jgoulter_poster.jpg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29761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https://cs1033.gaul.csd.uwo.ca/~jkim3226/posterassign/jkim3226_poster.jpg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28737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https://cs1033.gaul.csd.uwo.ca/~jli4963/posterassign/jli4963_poster.jpg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44191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https://cs1033.gaul.csd.uwo.ca/~jmehra2/posterassign/jmehra2_poster.jpg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24915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https://cs1033.gaul.csd.uwo.ca/~jstefan6/posterassign/jstefan6_poster.jpg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37625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https://cs1033.gaul.csd.uwo.ca/~jwierda/posterassign/jwierda_poster.jpg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49615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https://cs1033.gaul.csd.uwo.ca/~jxu2272/posterassign/jxu2272_poster.jpg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13944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https://cs1033.gaul.csd.uwo.ca/~kballer/posterassign/kballer_poster.jpg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35189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https://cs1033.gaul.csd.uwo.ca/~kdean29/posterassign/kdean29_poster.jpg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66647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https://cs1033.gaul.csd.uwo.ca/~klee963/posterassign/klee963_poster.jpg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8405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https://cs1033.gaul.csd.uwo.ca/~lchen974/posterassign/lchen974_poster.jpg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61824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https://cs1033.gaul.csd.uwo.ca/~lli2242/posterassign/lli2242_poster.jpg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00525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https://cs1033.gaul.csd.uwo.ca/~lwojcik2/posterassign/lwojcik2_poster.jpg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04562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https://cs1033.gaul.csd.uwo.ca/~lyoveti/posterassign/lyoveti_poster.jpg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54807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https://cs1033.gaul.csd.uwo.ca/~mallis4/posterassign/mallis4_poster.jpg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22938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https://cs1033.gaul.csd.uwo.ca/~mbake33/posterassign/mbake33_poster.jpg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71366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https://cs1033.gaul.csd.uwo.ca/~mbarkov/posterassign/mbarkov_poster.jpg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94754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https://cs1033.gaul.csd.uwo.ca/~mlebla68/posterassign/mlebla68_poster.jpg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87328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https://cs1033.gaul.csd.uwo.ca/~mlewis89/posterassign/mlewis89_poster.jpg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70489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https://cs1033.gaul.csd.uwo.ca/~mtariq67/posterassign/mtariq67_poster.jpg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F7804-4E49-46F5-991B-77C017866AF3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718240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https://cs1033.gaul.csd.uwo.ca/~oonyegb/posterassign/oonyegb_poster.jpg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435268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https://cs1033.gaul.csd.uwo.ca/~rgadassi/posterassign/rgadassi_poster.jpg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037696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https://cs1033.gaul.csd.uwo.ca/~rraisi/posterassign/rraisi_poster.jpg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2711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https://cs1033.gaul.csd.uwo.ca/~rstock2/posterassign/rstock2_poster.jpg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184421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https://cs1033.gaul.csd.uwo.ca/~ryang377/posterassign/ryang377_poster.jpg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33404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https://cs1033.gaul.csd.uwo.ca/~rzhan886/posterassign/rzhan886_poster.jpg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3895566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https://cs1033.gaul.csd.uwo.ca/~sbutche/posterassign/sbutche_poster.jpg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716125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https://cs1033.gaul.csd.uwo.ca/~scraig57/posterassign/scraig57_poster.jpg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678067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https://cs1033.gaul.csd.uwo.ca/~sgao376/posterassign/sgao376_poster.jpg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281140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https://cs1033.gaul.csd.uwo.ca/~she393/posterassign/she393_poster.jpg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366535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https://cs1033.gaul.csd.uwo.ca/~sjun29/posterassign/sjun29_poster.jpg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419219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https://cs1033.gaul.csd.uwo.ca/~skassim8/posterassign/skassim8_poster.jpg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802301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https://cs1033.gaul.csd.uwo.ca/~spark753/posterassign/spark753_poster.jpg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400197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https://cs1033.gaul.csd.uwo.ca/~spujari2/posterassign/spujari2_poster.jpg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803225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https://cs1033.gaul.csd.uwo.ca/~sroopla/posterassign/sroopla_poster.jpg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98857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https://cs1033.gaul.csd.uwo.ca/~ssajja24/posterassign/ssajja24_poster.jpg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073213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https://cs1033.gaul.csd.uwo.ca/~ssing938/posterassign/ssing938_poster.jpg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213137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https://cs1033.gaul.csd.uwo.ca/~sthorne9/posterassign/sthorne9_poster.jpg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19C80E-3694-4FD9-A209-F9A0856657C1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955618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https://cs1033.gaul.csd.uwo.ca/~swan2452/posterassign/swan2452_poster.jpg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327275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https://cs1033.gaul.csd.uwo.ca/~switty2/posterassign/switty2_poster.jpg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546389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https://cs1033.gaul.csd.uwo.ca/~wlin297/posterassign/wlin297_poster.jpg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74240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https://cs1033.gaul.csd.uwo.ca/~xyang862/posterassign/xyang862_poster.jpg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563876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https://cs1033.gaul.csd.uwo.ca/~xzhu547/posterassign/xzhu547_poster.jpg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80120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https://cs1033.gaul.csd.uwo.ca/~yche4334/posterassign/yche4334_poster.jpg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441727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https://cs1033.gaul.csd.uwo.ca/~ykishant/posterassign/ykishant_poster.jpg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6362903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https://cs1033.gaul.csd.uwo.ca/~ysun2534/posterassign/ysun2534_poster.jpg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239863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https://cs1033.gaul.csd.uwo.ca/~zliu2864/posterassign/zliu2864_poster.jpg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7EAF8-8D9D-4953-83CD-F706531D5FED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7856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D6939-381D-4368-B576-D41AF43CB6A4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124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B1CF8-6100-4667-9446-1A9576391E91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072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82891-B511-4399-BBFC-1295B14D8B8F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6301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689DF-38A5-429F-A10E-95268A5B2AE8}" type="datetime1">
              <a:rPr lang="en-CA" smtClean="0"/>
              <a:t>2025-11-05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990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DEB78-A6B1-4098-AD25-6D21483F00FA}" type="datetime1">
              <a:rPr lang="en-CA" smtClean="0"/>
              <a:t>2025-11-05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9698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FA492-D5EA-4AF4-B433-668DAE15953C}" type="datetime1">
              <a:rPr lang="en-CA" smtClean="0"/>
              <a:t>2025-11-05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983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BC133-7FCA-4F3F-8540-827DD1B97F5C}" type="datetime1">
              <a:rPr lang="en-CA" smtClean="0"/>
              <a:t>2025-11-05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17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8CBE7-85B2-471E-B6EA-6B9A61FE5747}" type="datetime1">
              <a:rPr lang="en-CA" smtClean="0"/>
              <a:t>2025-11-05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2733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C972D-5117-4710-A55E-C1446EDBBADE}" type="datetime1">
              <a:rPr lang="en-CA" smtClean="0"/>
              <a:t>2025-11-05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9276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EA54B-4C8E-4CEA-B9D8-9DEDA9C12F12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74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618FA-AEEA-4B6A-8D6F-F248D10EDADC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6637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87C7-32C3-D182-264A-8EEBAAC4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A5FBF-C061-9A6A-E031-C1C38CB60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1CE3B-4687-A409-3327-590E4D66C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C0616-1220-46BF-82A8-E8B3FA1DEFE6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93946-D953-DA2E-B11C-4300A0B1E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D3CD1-999E-E0D6-174B-9C584FB24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4650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6C5F8-FF6B-D4CD-06EA-6CE1D88A9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F6AC1F-4B0A-3F85-3991-CBA41388AA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70339-E3A1-0180-308D-7621E8F58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52BCE-E22F-4469-BF0D-5A7DD2CF447B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D514D-1EF0-259D-5929-2F6883F44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04485-E76B-FC4E-52EA-726C8909B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953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2C2DE-E56B-B384-082E-7CCBBA470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4D63C-EF73-C9E0-FC33-4E183BB4C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FD42D-3B64-7C37-3F23-F6BB7242A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F1C1B-A18B-44EB-97AB-AE8B971FCA87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5BAB6-4A32-58C3-A565-0363FA68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06A422-6F57-6C21-BEE2-4C173C23C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1586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7023F-D1D3-CD98-5F71-B43BB8CA2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8B5CF-0405-718E-DB8C-A27A29833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167AD-A700-9F18-34AC-72B7FE4A5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7DA6-4F8F-4BBA-928E-5A623E95A221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E6F09-08AC-6D9D-4E8D-6D4ED85A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E5B94-DE4A-E574-4E94-48EC5274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4804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14D61-5EA4-6CDE-8E74-473B6AC3B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6C294-CA55-57B6-D78E-8276D38ED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7153F9-A586-A1E0-5821-4705D8DFB4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7636B-6716-D08C-92A1-5CC12ABFB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6F4D1-0104-4C6C-A43D-AE4CC93AA1A1}" type="datetime1">
              <a:rPr lang="en-CA" smtClean="0"/>
              <a:t>2025-11-05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6DE987-911F-75DB-0E9B-DD109004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A27E5-E844-20E5-861E-F08901B2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5208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3ECB8-EFAB-D761-C34E-5E705AAE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6C1A0-63BF-E343-7918-EC7F835B5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59AB8-948B-8B0F-1F8B-BADF030F3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589EB4-24F9-E29E-4AEA-C8AEBD501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5A8A44-C125-1340-4525-126290B77B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1508A2-48C6-40E4-42C9-69BDEB647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64D2D-8A24-4BA4-A65F-E09499C919FB}" type="datetime1">
              <a:rPr lang="en-CA" smtClean="0"/>
              <a:t>2025-11-05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EB34DA-C3E7-6F1E-C444-AECC7B29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AF2A0B-4D37-6A4D-C6B1-7E86145B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2353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69196-4A16-59C8-3A5F-E4DF44A9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2E7B19-F33C-7BB4-01AD-CCA48E355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5B40-FA3B-45B2-91DC-24170B1A734D}" type="datetime1">
              <a:rPr lang="en-CA" smtClean="0"/>
              <a:t>2025-11-05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47607F-370D-7E1F-BEC2-5D382C12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2DAC40-FD2C-7A58-969F-F80F91016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0264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900B0C-E6B6-579A-67DF-520FF2F27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213F2-DC92-42EA-A1BC-CB9655C516B2}" type="datetime1">
              <a:rPr lang="en-CA" smtClean="0"/>
              <a:t>2025-11-05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703205-2C0F-7A43-8C0C-DE023D51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98FB3-A822-92A5-5012-30D0EE88B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451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D2DCD-9ABB-3CC7-5E00-D80646083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658F5-8023-3EE3-D95F-A85AE2A3F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9D8B2-3C59-79F7-5D78-126650098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1CD646-E6AF-E441-51FB-460046850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5755-3042-45BE-B292-795419B309BC}" type="datetime1">
              <a:rPr lang="en-CA" smtClean="0"/>
              <a:t>2025-11-05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4C8D8-F6F9-85AD-9784-D05C683D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626227-E88A-43F8-C313-AB6279180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2639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C7F17-16F6-D7A5-7608-25755EAC9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3D8776-D5E5-ED13-283B-1AE5ADED8A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9C653-4F33-51E5-B039-4932DA000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D65B94-2147-6751-4084-5762E26C4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AB88E-0797-47B1-B3D1-D162D74EC34E}" type="datetime1">
              <a:rPr lang="en-CA" smtClean="0"/>
              <a:t>2025-11-05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36AC04-1B03-DAE4-B69A-D7E2A0618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27354C-C7D4-F26D-88FD-0FFF5457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1104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C664D-43EF-B6E9-A344-724308EE2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BD9D5C-06A3-F350-AC39-4FF3AEF987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3A075-4F95-5EBF-B2C4-F1F3FBB2E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B9D71-3A7C-4BBC-B938-3CA298875562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827D3-4E9E-4428-1E85-A2BA9A5B6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A9AF6-2CF7-B988-6B13-6B2B46583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81157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B60680-6701-0A23-DE92-13633736CA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71E09-EEFB-8485-4253-1DE3A0785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DC397-15A3-50E1-F1F6-183C7846A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24C2-8F19-4A25-BB88-AE28E533E903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3B77C-35D5-1047-2E30-F06D2318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53F3F-51AA-7B7E-2F13-E0434E973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51042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917D4-CA2C-4269-8C36-5D033B70D967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20558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5CA4-E489-4367-B3D9-613DEEEBE64D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3756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824D-8A06-4CB9-9B22-72AFC0A53E4E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4870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F435-6923-4B17-88D8-A7975B21CA02}" type="datetime1">
              <a:rPr lang="en-CA" smtClean="0"/>
              <a:t>2025-11-05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41641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3C3F7-EAF0-4A9B-A55A-464DD6A43BDD}" type="datetime1">
              <a:rPr lang="en-CA" smtClean="0"/>
              <a:t>2025-11-05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4437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C0049B-2CA4-465D-9149-C07845719F22}" type="datetime1">
              <a:rPr lang="en-CA" smtClean="0"/>
              <a:t>2025-11-05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63746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5D804-C302-4679-BC14-355FA11D2AB6}" type="datetime1">
              <a:rPr lang="en-CA" smtClean="0"/>
              <a:t>2025-11-05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46612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0720A-3D99-41D3-9457-5631CD5FEDEE}" type="datetime1">
              <a:rPr lang="en-CA" smtClean="0"/>
              <a:t>2025-11-05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89003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EBD4-AF03-46B7-B1DE-8722D40CDD8C}" type="datetime1">
              <a:rPr lang="en-CA" smtClean="0"/>
              <a:t>2025-11-05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5774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64AB-7090-4409-A7F2-D1E84010461B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00542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DF46D-95EE-43C9-B06F-AED03CC4655C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46249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87C7-32C3-D182-264A-8EEBAAC4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A5FBF-C061-9A6A-E031-C1C38CB60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1CE3B-4687-A409-3327-590E4D66C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49B26-FEF0-42E9-B773-02073C751645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93946-D953-DA2E-B11C-4300A0B1E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D3CD1-999E-E0D6-174B-9C584FB24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4634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5ED84EF2-40C3-4EED-9378-77B150085361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30729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1E6F0E-4041-C720-3FE6-2BC11BE22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01E13-7E9F-33D4-9B5D-8FA18759C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1999B-3DDF-B4E7-9145-6EC34AD31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FC3FA6-38DF-49D0-A8D5-563C07DB5784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1E3B4-8D24-721F-4710-B3718952A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8B10D-518B-3580-FFB3-36FAB5C8DF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8ED0E2-531A-4017-A322-B89D5B4040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6844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62A6F932-D153-4105-929F-4DC56A65A2E3}" type="datetime1">
              <a:rPr lang="en-CA" smtClean="0"/>
              <a:t>2025-11-05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36638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13C9B-69B3-3293-1A16-6208AD06A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66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en-US" sz="8000" dirty="0">
                <a:solidFill>
                  <a:schemeClr val="tx2"/>
                </a:solidFill>
              </a:rPr>
              <a:t>T</a:t>
            </a:r>
            <a:r>
              <a:rPr lang="en-CA" sz="8000" dirty="0">
                <a:solidFill>
                  <a:schemeClr val="tx2"/>
                </a:solidFill>
              </a:rPr>
              <a:t>OP PICKS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137510-92D7-7682-511D-32B846858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US" sz="2800" dirty="0">
                <a:solidFill>
                  <a:schemeClr val="tx2"/>
                </a:solidFill>
              </a:rPr>
              <a:t>COMPSCI 1033A  -  FALL 2025</a:t>
            </a:r>
            <a:endParaRPr lang="en-CA" sz="28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0A590-7107-5B76-8ABC-AF3BE98E2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986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E7055-6D6E-063D-6AB7-E81CF50B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F376B-03FC-90B8-A675-B5AA017D7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4294A3-4390-2397-4E31-4C7CDD99E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27B3C-45ED-3EFC-1FFD-78152DB7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277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F821-D625-D48D-91B0-0203C216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E44C0-35D7-425D-EDA2-F38B9BA96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930E3-718A-E555-B445-C0B9E25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C986B-880A-83B0-4248-F47CD726C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321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E00B7-24D7-BC38-7151-091327DD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32400-3A7D-17D6-3D75-BCBBA4956E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2E28F2-A3D6-2CD5-3662-82D3E8F5D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89319-09F5-6B3F-C0F2-05851AAB1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95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6161A-3EDB-FA82-5509-B7996BF8B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AC7AE-74C1-99A0-EAA6-3416B1771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3865E-CF2A-B8E0-4A31-0FCB225EA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29CE2-DE5D-63D1-6A07-24C9C37DC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70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4C467-364F-20B3-C753-A73F356E1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14192-E3B9-613A-C07E-789A6C7AB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44FC82-86FE-D2D5-A724-15AF357FD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96A78-02DD-4A85-11B0-002378B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45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F1BA-92BF-26CD-35C0-51E6C19F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17F70-77F0-92D9-CB99-5D43D63B1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F9F42F-1C31-A633-3709-239B72135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6D9E1-91A6-95C1-45BF-4A48B2FF4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050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CCF0D-9B08-D904-B92D-BD574903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37880-BD1E-F288-23EF-0AF62BE9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B91593-6058-DA1D-2632-B19DE1624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D25D1-D677-B764-CB14-1530DE1FC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640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2E711-A53D-B229-CDEA-508004DC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477C8-F098-8F46-1290-0040F7FA4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484945-10C3-9C43-1DE9-42666C369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406241-9F37-1A7B-2EF5-54DF7D19C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764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EF961-289F-DBC9-6BD5-95F144A7F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FB914-2AD6-DCE9-41D7-D27DC06B2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B5D10-EA6C-40EE-1CDF-DDF11B651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1B634-E5B0-E1AB-3C96-452636C8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615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3521B-62F1-60FD-D6CC-ABEFDC59B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CE46A-9C03-97B3-6F2A-F4006225A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6DE124-BD9C-000F-7C6E-79712D53A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74B811-0AFA-9745-EAA1-C8D0DDCA3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739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455D-6191-57A8-BDFF-251D85C68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DC329-D1A0-72EF-4A13-19C386C3A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EE40AD-483D-927D-025A-82EBF1C2F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2D5EF-475D-ED44-9092-FB64BAAA7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454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E473C-57A8-79C0-1654-AA217A871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52083-427F-1D4B-26B5-0EEA1B8462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1E4069-00C0-C22B-54E0-0A4AE07CE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29E0DE-6FA7-3109-7856-5AFEB427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245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0326A-1671-E68A-6CFA-CEDA4D4F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570CF-2096-DFF2-8E95-64B8B172B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E42247-B733-4B62-26E9-C7965E8F5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AEF84-9A8B-D292-BF8B-2B3F936C7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377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4D148-380F-E87B-FDC1-0630F024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FC5F0-2E20-F82E-1235-19D8E36DC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8E060D-D663-BE5A-DEF1-6CCDCE2BC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0E9FE-6CA2-1101-A515-67C80D172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161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1D24-BA6B-06E1-6100-CF23CFA10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ED55B-462B-0AB2-D1AE-AB5E54B53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2FA27-1259-3BFB-4731-C712C2CA1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8C730-8821-B8DF-0316-1EAAE0803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51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D811-8D1A-F0F6-4855-8420FF336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2AA74-26EA-738D-8277-8CACE9CF72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7FB473-270D-ADDA-430E-32F03A481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C261E-A778-ADB4-E38C-C85EB80C2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979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01D47-1ADD-751D-28A2-644DDC522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CF880-8806-5257-2A2A-577D35E4C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17637-05F6-6C11-D8F9-2AF02F421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836A6-718E-785B-678D-3733C2AA2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228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7F39-47BB-7F24-0239-42BFB8A76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ACBAF-80CB-6081-F05E-7380479D7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37E48-5833-C51A-4791-FDDF5DF0C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38" y="0"/>
            <a:ext cx="443892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1A3CE-837C-CAB4-6655-B2A512A9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18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77FAA-D7FA-697B-D521-74102D244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2D00A-AD02-CB8A-DC57-0980744FC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9F8367-9464-35B3-5553-0C9F2ADFB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5E008-ADF9-D199-126A-29E960DC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554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FAE96-A40C-CC5F-34B4-597169B19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55F6-5932-CB6C-61A3-C065A68C2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654C2-1CCF-38A3-69CB-0EDEA8516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11FD6-E30B-F315-19AD-60573A6DC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261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58EA-DBC5-076C-A33E-2B69F00F9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CA0A0-A003-D4C6-2F63-6F3FC5D39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43400B-0DBD-830C-28FD-39B0E7473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D2C65-6798-973D-D86B-D7818A115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16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6D32A-5E9A-BEA3-1460-6AE844C6B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90F23-42D5-C2F6-98D5-731B82EB2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E7FFC-CC64-49F4-2B8A-D937135E7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CBC3C-6B4A-F0DA-B283-27A86C2E5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50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35BAF-2F40-46C2-50E9-FA97F2A37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27CD4-A462-A72A-5A29-107910736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365DE-9D8A-872C-EEDA-1BA6A430A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EED88-48F6-4D8A-F3E8-690B88B18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658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96F30-B34C-4BF4-EAC1-8A461A8D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13904-2B8F-F618-E272-A4B0ACFB7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F85D73-E3C6-A462-B468-07C954DB1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D7FD7-AD97-300B-E9F8-32E45982B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739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F6E8-290A-9CEC-6BEF-340FAB571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AFBB9-2AAF-30EE-D729-59D687EDD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7B2EB-AC7B-E2AD-A60A-93EEA5165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E3198-CFB2-2D2C-1C59-93D743B2E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098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1F429-0AB2-CA7A-F0FE-C48CC8972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03DF1-882C-B8F0-6008-11A9DD967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EC766E-E4FA-F91E-E5FF-1C1AEECD4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C9C43-C012-1D5C-1B73-3C75EDBF0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914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55DA-076E-49DC-A90B-95D98D072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451AB-D281-D268-C5C8-FA0197885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43D2DB-85F6-F578-BDA5-7959B7051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BB71D-5C84-CDB6-DD1D-19F253207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754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5605A-7ED7-6F5A-1A32-ED0F7DCC1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5A5C37-1E4E-1BA3-E55D-F35F01A10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BA4F89-447D-BE2F-324C-98E28414F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0D94F-F3AB-FF91-A372-A7731633E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912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4848E-2330-149D-C5E9-CA333922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2B3B6-C62D-BF74-02F8-12B15F4D9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E2EC8-BA93-8063-024A-E58B499C6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9D50D-19F7-2967-623B-1D7A8EFD4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983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80C2-8A48-9611-E97B-139C1C40D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08A16-6A4F-C942-5DF1-6B2C79121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8D8BD7-50F8-CD02-F88F-C60FA5F69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D1817-CA76-FF1B-0A4F-A5A6BD80A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137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C1328-81BA-CC93-A47F-EF7DAE70B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54598F-B9FF-7B60-236C-9A16CB279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C66562-E4BB-437D-54F9-E1CBD1FA9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9FCD2-A461-23E7-459A-FD93A26AE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426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EF5C1-6502-1CF0-9FB3-AA5B4768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8F320-64E4-DF53-D778-6E0665799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4B5670-FA40-10A9-6174-55E3A4BB8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D75B8-C1F9-78ED-0FEB-2D6071CB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779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35E1E-1162-1C99-A5E5-95A1EA7E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EDAF0-27AF-2236-5D46-A13AEFB2F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D7B68-F331-EC4D-F3E3-13037EA20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0B9EF-494A-B858-6E0A-2CED3A8A1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488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5B828-F8D5-6F61-E309-DAB79A79C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6B3DA-2D7C-0B34-31AF-A81860C03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A1125-7DF2-113F-CE66-65F4B0350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AD02C7-2CE5-1075-1693-302B34E0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628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57327-9CB2-6CDC-F5DB-A9D8683EB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25BA1-F671-3F05-F94E-6F9CF924F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79D44A-47D6-83E2-DB72-DC14959D54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BB3A63-9354-6252-9D5D-0C200DF74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9609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00A54-86B0-67C5-2935-02E3EBFA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AB5EB-E28F-FE5F-8AFA-9E14D9604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5782A-8454-FA3D-CC75-E83D4E4C6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BEB68-DE67-6ACD-B94C-D4942A276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99559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F10F0-4B89-636C-2E8F-AB91DD980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484162-65E3-A306-F9A8-18F297946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015B38-7FDC-62DF-A4E2-8E952C136A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8CEB7-97B3-0617-C344-DF0561B9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5313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FF3A1-54A6-D0E7-4DDB-6007AB862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C69D0-CE85-F075-0FE8-8702EEDA3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BF625D-DAC9-A3F3-00FB-79CCF9DB1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89C2D-CA36-7D41-7054-175BB446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0998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5CAF7-DDC2-9ADA-CC24-A68F5CDA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A0AA0-D9C5-0FE8-5609-E682D678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8681CA-5C32-FD65-1F87-4121AA582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086E1-53D4-9C3A-5E0C-16D7E5AE0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0193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EF291-4893-DEAF-8CD1-82212BE7F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0615A-BF38-8068-A8E7-5B0D162105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8A426A-3C79-6B74-D3B9-FCBD2798C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FC9E9-CE62-05BD-845A-A97DEF926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9556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35E21-D834-DBA2-7301-C8A3768E2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EEBFDA-56A9-78E1-7B47-8DF91AC9A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196AA2-CEE4-721E-B3FB-33A1C00FE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55EEE-33B0-BFC7-D7F3-8A1E341F6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8684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30A73-C12B-83EE-E061-9A58B73F9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216957-61C0-1ED5-4DF4-C56142912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B61F1F-2281-B3EF-3B66-39CE736ED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D2C1E-84FD-84FF-9427-8EFB983B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57156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6DFF3-E01D-2273-DD11-52761094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41DD8-A716-D5B9-F134-2B983257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A1F9D-B16E-7C05-27E4-8BF7C16ED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C0007-7A60-6E8D-EC85-BD7B9D246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2926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671C6-8798-A17E-17A2-7E51A76E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9B547-113C-59A6-F17F-2FB74B761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40DBB4-3D86-8F0A-1D51-91B709F56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68D7C0-65DF-0CE8-8F39-CA0DCBADE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82534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8529-D0D3-20D7-7CEE-967A25A83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879EC-60A6-08E6-C23C-3104208D5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CD0C2-7A79-DB81-E5B1-F61C87DFCD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BC3B0F-2C0F-6DD8-6A32-3097D908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69187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19033-0A7A-C376-63A7-9164C86F9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0F8509-46D7-9175-F126-ADE0D5ADB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B4A7C7-24BB-CEE6-8903-96E780FE5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89EA3-4959-11A1-9AD2-9C9C0FD84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92668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BDE25-9C80-C359-570D-3A9EF8D7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AD529-E9E6-8619-9508-E98ED094F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283B7E-78BE-01B4-00D8-93CE9443F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67F3D-A2A6-83F6-4F9D-8BAB9D251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26859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179AB-A760-8872-37B9-4319845A3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36FF2-6D69-5AE1-A7A1-88A1ACF40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A010FB-5E5F-07E3-9011-13A58958D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18C53C-9E08-7BB0-5FEE-F8EBD585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50828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02118-C549-49F1-9D0F-806C4AFDE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8C2CF-B85C-2A24-A33B-B8F0BB6FB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176536-4679-4CA2-28E2-A6B3792EB5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36D1D-38EB-CD24-12C2-8F992434E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38280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E5F74-885B-2D6B-2CA8-57BC53BD5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42CA1-5122-BD1A-BAB6-026C5FCC5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4FE29C-A46C-6C43-720B-C9F15446EF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490085-D203-86FE-A474-0BE4C0127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51544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7AF5E-8678-FDB5-A2BE-E4DB0BC0C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1B5D-7E32-0594-59B2-CE9A132CD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79829F-86A9-1D69-86AD-9E84BAAF1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E61EA-3089-7CA3-0D6D-5D725AECB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75810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89FE7-B5EE-6D2C-2869-5BBA205B7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36BC8-343B-D3A9-8761-9418D58A3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11313-82E4-AF55-A121-62AFC9A57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530" y="0"/>
            <a:ext cx="4840941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AFE88-319A-B36E-1F24-0D77E1DB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24933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D0281-0AC5-5462-3724-9E9FF170C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5478C-6BB4-F0F4-7B7A-76C5D9A15A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8A72C-513F-2E04-DFBD-C01B95F11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C13C01-DBE5-6795-B1EE-2DC556081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6089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F8D68-788F-82C1-6302-E3F6079C4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CAFAD-9559-E71F-8F4A-B003C7006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23D7DF-F539-E0E3-5F7E-104FADAF4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30368-106F-6C16-1378-11A43F2A4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88142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9AB92-46A6-A9E0-358B-6676B816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3CC94-B042-04D1-BFDC-294D40FA3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062CE3-6517-2493-94CE-999F59E913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861FA-0A70-B340-A35A-3599A4533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9428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3CB22-4C6F-F39D-8612-C0AFC2580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CB6E10-4AE8-9C46-CCF7-4A3E4E1B2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55665C-AD1B-6693-AE71-9AE9461E5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DFA8F-61F7-A4F7-4677-76FDD4244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74559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5A94A-95CD-E0D4-3BF6-56E4FFE8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FF09B-D3D6-2F15-C196-9FDA1AE3F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7E65D-E177-E7A6-2A1D-771353DC3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07B88-56F6-0B25-0AE2-EF3739A9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62071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C5FD3-A6D1-669C-79DC-B8DA03B4F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13471E-30A8-EF61-067E-BDE57E8881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2DFD8-D08F-2BA7-C268-12B02BD0F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F1C2FB-9DC5-8CA6-54AA-EFE85ECF9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210575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A9419-64F1-C581-9786-A7949F65A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2B4E-6C59-70ED-2B26-F3A3C0FC6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B87D8E-FD2B-94CF-BC66-6DE183939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DD80F-9EB1-9D00-5DC7-E7E99F9AE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23521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CC94-1ED3-27A6-84F5-304C2E67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AE1C7-C3CC-8BE1-B60F-C79FCAEAE9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5BA828-5114-2EBC-AFA1-288281999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60476-774C-8A70-CF72-7E7E4DD94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25099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4142-6344-6B15-6416-6E256D5B6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5D311D-644F-9659-F532-57A6FB613B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51212C-F6AA-0735-1703-DB6ECB115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0F206-B9B0-42A2-4FA6-112B87C48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61988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AE43-2639-25A5-D230-680BDD44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79BB42-23D5-04F4-AC00-051C57301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CD83A3-02A2-4D9C-83D9-2EE110917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EB4C7-0DC6-C8A9-CF85-A6655F802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35383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1C888-4632-224F-30EB-90B80A3E1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027963-DB63-3B6B-C771-F8254C8C3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E4C9BE-FA0B-D7F3-F674-5C87392A3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48" y="0"/>
            <a:ext cx="450210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ADE96-FC0A-2CD2-2493-28727CCD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04880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FF23-F638-4BE9-F5E7-91F3664FC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7861E-362F-E09F-35AD-C46A79DDC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DFB8A-ABB0-8A63-B29B-B9205C10D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AFE65-E609-2006-2287-8B8A16207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902070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F312B-2096-CB61-E2EB-7698EA6E7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3A53F-B9AF-04E4-B1B0-9849179EB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C397F9-BC8A-3967-7F53-E08919899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5AAF7-4B5D-A6E6-20CF-60FDAAAA2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46782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4947B-DCE3-309D-5300-007888E7C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BDD1F-AA90-EBA4-B1AD-2327DCEEB5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715E60-7632-08D1-A422-AAD519BDB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47B679-4AFE-404D-17AB-43AF48E2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87802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81C91-4314-2284-2A0C-729394505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FABAF-B67D-703A-96DF-25D6300BA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1C7C11-212D-5EBE-B5AB-28C4D83DB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B413B-CB42-5FE0-EBC3-BAEBB192C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767485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5696D-6E66-F8E2-CD29-19BC978E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80866-ACF7-C9D5-91E6-482C574F4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95BE2B-DEF0-D413-0B4E-D8F4DE4D25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C6894-E877-5C19-E828-AE96B22A4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82621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76AA2-0F2D-F5E3-617E-C3DDFA795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93712-345D-A9EA-0ACC-C93A8E83C5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09354F-2476-A8D1-0B0A-FA88331AD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346D0-C5B7-B142-1028-457211FF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5024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7BEF7-3481-D108-4AC7-142D78B71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31B1E-8A2D-5D29-A071-C70931E7B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404353-4797-4026-60CE-AF8553578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69132-17F1-1883-3C80-5526E56B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968575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5BED3-077B-7AF7-6B5F-293FCDCAE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C1170-9BDA-A188-EAD1-3B8E59084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1361D3-3CFE-7F45-5134-E7C11B6D2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1353A-29A5-BFE9-2F29-26DB0A13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53191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12750-2A44-59C2-7621-CE8EDE90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A5C00-1A70-EFFA-5FC1-6A6E7387E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1AE4D-5BCD-2EDA-97C0-12EF465EB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4AEFE1-94BA-506C-E4B0-31C535B60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417834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E9679-E16C-8C2E-BFC8-001077700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F1DB8-CE2B-BB05-7E8D-9C2DDA5DF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34196-8A3D-669E-EADE-82FE0D0A7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604" y="0"/>
            <a:ext cx="4444792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90813-4A3F-00CB-89DD-A9F848BFB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88179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BB355-2715-9BA3-3AD0-B125CFD30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BE0BB-67E3-B109-F220-E51D05C278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7B6789-F7D2-D30D-4D86-D5F153524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E58CC0-0E22-F864-251B-980A2C4EB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764115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7BD3B-180D-DFA2-C560-3D56A8D3C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F6391E-1582-5AC3-6C1B-DFD2ACB1E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7126D-6C6E-5D68-FAA7-34A8AF5DE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C8A34A-C0C9-7932-C3F6-33EC6D7FBC4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F9C9C-41C3-81C1-2BC4-BC62E1068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39800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FD07B-AD60-2183-408D-CD75CDFD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231E1-9B58-BABD-4A5C-FE9E0F12C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AB4C09-63FC-E32E-FA6D-788367874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CEBC1E-BA4B-BEB6-7A9E-3DD8406E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92647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8F4A6-4091-DB71-15E9-E5B7ADDE8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1D3AF-83BB-AE69-2AE7-0B061B813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85228-C39E-1346-1B04-CB5C3DB1C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5474F-41BF-93BB-CF36-E8F02DDFC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21806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12C53-EA31-1177-5CED-3396DAE3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336A1F-8A20-CDA2-08C7-1621FC8F0C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4C007-F96D-2058-E0D4-E9CB4B7D3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9C4C9F-F0B8-3112-1C56-EA50C2475E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CD979-1E97-4816-26AA-90EC76D22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78106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AB44A-D4FA-782E-53C7-719C1282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7A08B-D1B6-97D4-4609-29B452677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4875C2-C953-6647-BD15-78A9D4F05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A921B-87C7-78FC-E534-CC529B9E3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36001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8B767-50DA-D137-719D-8F069A473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076AF-D35E-D2AB-75EA-7842B5DA36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05A912-1EB8-EEE1-8607-86FE8688B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E7965-2D7F-C82D-E441-C00C2C4A6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09892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1857</Words>
  <Application>Microsoft Office PowerPoint</Application>
  <PresentationFormat>Widescreen</PresentationFormat>
  <Paragraphs>245</Paragraphs>
  <Slides>81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81</vt:i4>
      </vt:variant>
    </vt:vector>
  </HeadingPairs>
  <TitlesOfParts>
    <vt:vector size="87" baseType="lpstr">
      <vt:lpstr>Aptos</vt:lpstr>
      <vt:lpstr>Aptos Display</vt:lpstr>
      <vt:lpstr>Arial</vt:lpstr>
      <vt:lpstr>1_Office Theme</vt:lpstr>
      <vt:lpstr>Custom Design</vt:lpstr>
      <vt:lpstr>Office Theme</vt:lpstr>
      <vt:lpstr>TOP PICKS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10</cp:revision>
  <dcterms:created xsi:type="dcterms:W3CDTF">2025-10-16T00:53:23Z</dcterms:created>
  <dcterms:modified xsi:type="dcterms:W3CDTF">2025-11-05T20:57:36Z</dcterms:modified>
</cp:coreProperties>
</file>