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60" r:id="rId4"/>
    <p:sldId id="261" r:id="rId5"/>
    <p:sldId id="263" r:id="rId6"/>
    <p:sldId id="268" r:id="rId7"/>
    <p:sldId id="264" r:id="rId8"/>
    <p:sldId id="266" r:id="rId9"/>
    <p:sldId id="267" r:id="rId10"/>
    <p:sldId id="269" r:id="rId11"/>
    <p:sldId id="259" r:id="rId12"/>
    <p:sldId id="265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1" autoAdjust="0"/>
    <p:restoredTop sz="89441" autoAdjust="0"/>
  </p:normalViewPr>
  <p:slideViewPr>
    <p:cSldViewPr snapToGrid="0">
      <p:cViewPr varScale="1">
        <p:scale>
          <a:sx n="62" d="100"/>
          <a:sy n="62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4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4780E-34D2-4B16-87C6-FD6470C2CFC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75FBC-B28F-41F0-BAEB-7AFEEE9F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9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vdama_poster.jpg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F437-4D89-43A1-86AE-559B1D476B2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249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qchen446_poster.jpg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F437-4D89-43A1-86AE-559B1D476B2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430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eperrin2_poster.jpg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7D528-9B24-4CD5-BA67-9C71317CB71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65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xwan2377_poster.jpg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170B3-75E2-45E9-AD8C-7C8DBA8C189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0476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awu294_poster.jpg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7659-B641-4FD4-A117-FA39D3CE48BD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014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lsalvad6_poster.jpg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7D528-9B24-4CD5-BA67-9C71317CB718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35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sliu2294_poster.jpg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B41C5-B0FD-4E46-852C-425586CC33E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9100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clu284_poster.jpg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B41C5-B0FD-4E46-852C-425586CC33E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696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hyuan64_poster.jpg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E7659-B641-4FD4-A117-FA39D3CE48B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477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lwei92_poster.jpg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170B3-75E2-45E9-AD8C-7C8DBA8C189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85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mtClean="0"/>
              <a:t>naye_poster.jpg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5F437-4D89-43A1-86AE-559B1D476B2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44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2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8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9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91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3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2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6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9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C2123-E19C-4B1E-BDA2-2F3BBB9DB4F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9D601-585A-409B-A371-63CB2F8B8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114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057400"/>
            <a:ext cx="8686800" cy="20621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CS1033 </a:t>
            </a:r>
            <a:r>
              <a:rPr lang="en-US" sz="4800" b="1" dirty="0" smtClean="0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Poster Assignment</a:t>
            </a:r>
          </a:p>
          <a:p>
            <a:pPr algn="ctr"/>
            <a:r>
              <a:rPr lang="en-US" sz="3200" b="1" dirty="0" smtClean="0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Spring 2021</a:t>
            </a:r>
          </a:p>
          <a:p>
            <a:pPr algn="ctr"/>
            <a:r>
              <a:rPr lang="en-US" sz="4800" b="1" dirty="0" smtClean="0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Claire’s Top Picks!</a:t>
            </a:r>
            <a:endParaRPr lang="en-CA" sz="4800" b="1" dirty="0">
              <a:solidFill>
                <a:srgbClr val="EEE8AA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504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5300" y="2209800"/>
            <a:ext cx="86868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EEE8AA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 panose="020B0604020202020204" pitchFamily="34" charset="0"/>
              </a:rPr>
              <a:t>Claire’s Top 3 Picks!</a:t>
            </a:r>
            <a:endParaRPr lang="en-CA" sz="4800" b="1" dirty="0">
              <a:solidFill>
                <a:srgbClr val="EEE8AA"/>
              </a:solidFill>
              <a:effectLst>
                <a:prstShdw prst="shdw14" dist="35921" dir="2700000">
                  <a:scrgbClr r="0" g="0" b="0">
                    <a:alpha val="43000"/>
                  </a:scrgbClr>
                </a:prstShdw>
              </a:effectLst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smtClean="0">
                <a:solidFill>
                  <a:srgbClr val="F8F8FF"/>
                </a:solidFill>
              </a:rPr>
              <a:t>10</a:t>
            </a:r>
            <a:endParaRPr lang="en-CA" b="1" dirty="0">
              <a:solidFill>
                <a:srgbClr val="F8F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11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800100" y="571500"/>
            <a:ext cx="224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EE8AA"/>
                </a:solidFill>
              </a:rPr>
              <a:t>Third Place: Nicole  A. </a:t>
            </a:r>
            <a:endParaRPr lang="en-US" sz="2400" b="1" dirty="0">
              <a:solidFill>
                <a:srgbClr val="EEE8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9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smtClean="0">
                <a:solidFill>
                  <a:srgbClr val="F8F8FF"/>
                </a:solidFill>
              </a:rPr>
              <a:t>110</a:t>
            </a:r>
            <a:endParaRPr lang="en-CA" b="1" dirty="0">
              <a:solidFill>
                <a:srgbClr val="F8F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12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0100" y="571500"/>
            <a:ext cx="224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EE8AA"/>
                </a:solidFill>
              </a:rPr>
              <a:t>Second Place: Chloe C. </a:t>
            </a:r>
            <a:endParaRPr lang="en-US" sz="2400" b="1" dirty="0">
              <a:solidFill>
                <a:srgbClr val="EEE8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8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smtClean="0">
                <a:solidFill>
                  <a:srgbClr val="F8F8FF"/>
                </a:solidFill>
              </a:rPr>
              <a:t>141</a:t>
            </a:r>
            <a:endParaRPr lang="en-CA" b="1" dirty="0">
              <a:solidFill>
                <a:srgbClr val="F8F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13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800100" y="571500"/>
            <a:ext cx="224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EE8AA"/>
                </a:solidFill>
              </a:rPr>
              <a:t>First Place: Emma P. </a:t>
            </a:r>
            <a:endParaRPr lang="en-US" sz="2400" b="1" dirty="0">
              <a:solidFill>
                <a:srgbClr val="EEE8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7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smtClean="0">
                <a:solidFill>
                  <a:srgbClr val="F8F8FF"/>
                </a:solidFill>
              </a:rPr>
              <a:t>4</a:t>
            </a:r>
            <a:endParaRPr lang="en-CA" b="1" dirty="0">
              <a:solidFill>
                <a:srgbClr val="F8F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29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smtClean="0">
                <a:solidFill>
                  <a:srgbClr val="F8F8FF"/>
                </a:solidFill>
              </a:rPr>
              <a:t>130</a:t>
            </a:r>
            <a:endParaRPr lang="en-CA" b="1" dirty="0">
              <a:solidFill>
                <a:srgbClr val="F8F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75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smtClean="0">
                <a:solidFill>
                  <a:srgbClr val="F8F8FF"/>
                </a:solidFill>
              </a:rPr>
              <a:t>144</a:t>
            </a:r>
            <a:endParaRPr lang="en-CA" b="1" dirty="0">
              <a:solidFill>
                <a:srgbClr val="F8F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50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smtClean="0">
                <a:solidFill>
                  <a:srgbClr val="F8F8FF"/>
                </a:solidFill>
              </a:rPr>
              <a:t>127</a:t>
            </a:r>
            <a:endParaRPr lang="en-CA" b="1" dirty="0">
              <a:solidFill>
                <a:srgbClr val="F8F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10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smtClean="0">
                <a:solidFill>
                  <a:srgbClr val="F8F8FF"/>
                </a:solidFill>
              </a:rPr>
              <a:t>53</a:t>
            </a:r>
            <a:endParaRPr lang="en-CA" b="1" dirty="0">
              <a:solidFill>
                <a:srgbClr val="F8F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04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smtClean="0">
                <a:solidFill>
                  <a:srgbClr val="F8F8FF"/>
                </a:solidFill>
              </a:rPr>
              <a:t>120</a:t>
            </a:r>
            <a:endParaRPr lang="en-CA" b="1" dirty="0">
              <a:solidFill>
                <a:srgbClr val="F8F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02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smtClean="0">
                <a:solidFill>
                  <a:srgbClr val="F8F8FF"/>
                </a:solidFill>
              </a:rPr>
              <a:t>106</a:t>
            </a:r>
            <a:endParaRPr lang="en-CA" b="1" dirty="0">
              <a:solidFill>
                <a:srgbClr val="F8F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53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0" y="6350000"/>
            <a:ext cx="127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CA" b="1" dirty="0" smtClean="0">
                <a:solidFill>
                  <a:srgbClr val="F8F8FF"/>
                </a:solidFill>
              </a:rPr>
              <a:t>88</a:t>
            </a:r>
            <a:endParaRPr lang="en-CA" b="1" dirty="0">
              <a:solidFill>
                <a:srgbClr val="F8F8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182CD-942D-4EDB-A307-6F32BFF8F5F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91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78</Words>
  <Application>Microsoft Office PowerPoint</Application>
  <PresentationFormat>Widescreen</PresentationFormat>
  <Paragraphs>53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 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K. Reid</dc:creator>
  <cp:lastModifiedBy>Laura K. Reid</cp:lastModifiedBy>
  <cp:revision>4</cp:revision>
  <dcterms:created xsi:type="dcterms:W3CDTF">2021-02-17T16:31:00Z</dcterms:created>
  <dcterms:modified xsi:type="dcterms:W3CDTF">2021-02-17T16:46:44Z</dcterms:modified>
</cp:coreProperties>
</file>