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2.jpg" ContentType="image/png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150E73-EB09-43FE-8838-4C7A1C296012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1BC946-ECE6-4409-AF08-544721D257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3546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https://cs1033.gaul.csd.uwo.ca/~jtoo/posterassign/jtoo_poster.jpg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5863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https://cs1033.gaul.csd.uwo.ca/~jwan3445/posterassign/jwan3445_poster.jpg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3011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https://cs1033.gaul.csd.uwo.ca/~jzha2672/posterassign/jzha2672_poster.jpg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7838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https://cs1033.gaul.csd.uwo.ca/~jhock/posterassign/jhock_poster.jpg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9588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https://cs1033.gaul.csd.uwo.ca/~jvirk28/posterassign/jvirk28_poster.jpg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6567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https://cs1033.gaul.csd.uwo.ca/~jyan457/posterassign/jyan457_poster.jpg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4301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https://cs1033.gaul.csd.uwo.ca/~jruedaca/posterassign/jruedaca_poster.jpg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1587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https://cs1033.gaul.csd.uwo.ca/~jverma5/posterassign/jverma5_poster.jpg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45954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https://cs1033.gaul.csd.uwo.ca/~jwint2/posterassign/jwint2_poster.jpg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90179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https://cs1033.gaul.csd.uwo.ca/~jli4668/posterassign/jli4668_poster.jpg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911258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https://cs1033.gaul.csd.uwo.ca/~jkadri2/posterassign/jkadri2_poster.jpg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83845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https://cs1033.gaul.csd.uwo.ca/~jhua48/posterassign/jhua48_poster.jpg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8939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https://cs1033.gaul.csd.uwo.ca/~ldong85/posterassign/ldong85_poster.jpg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11188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https://cs1033.gaul.csd.uwo.ca/~jhirsch7/posterassign/jhirsch7_poster.jpg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75139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https://cs1033.gaul.csd.uwo.ca/~jzha2586/posterassign/jzha2586_poster.jpg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85962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https://cs1033.gaul.csd.uwo.ca/~jbalboul/posterassign/jbalboul_poster.jpg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47238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https://cs1033.gaul.csd.uwo.ca/~jbi44/posterassign/jbi44_poster.jpg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77149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https://cs1033.gaul.csd.uwo.ca/~jwu923/posterassign/jwu923_poster.jpg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07172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https://cs1033.gaul.csd.uwo.ca/~jyan655/posterassign/jyan655_poster.jpg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75512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https://cs1033.gaul.csd.uwo.ca/~jyan695/posterassign/jyan695_poster.jpg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086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https://cs1033.gaul.csd.uwo.ca/~jshang56/posterassign/jshang56_poster.jpg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52228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https://cs1033.gaul.csd.uwo.ca/~jgao486/posterassign/jgao486_poster.jpg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76857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https://cs1033.gaul.csd.uwo.ca/~jhedong/posterassign/jhedong_poster.jpg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24990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https://cs1033.gaul.csd.uwo.ca/~jtyrrel7/posterassign/jtyrrel7_poster.jpg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83414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https://cs1033.gaul.csd.uwo.ca/~jgochez/posterassign/jgochez_poster.jpg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34704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https://cs1033.gaul.csd.uwo.ca/~jhu566/posterassign/jhu566_poster.jpg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80753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https://cs1033.gaul.csd.uwo.ca/~jguo565/posterassign/jguo565_poster.jpg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19178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https://cs1033.gaul.csd.uwo.ca/~jlyu96/posterassign/jlyu96_poster.jpg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26591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https://cs1033.gaul.csd.uwo.ca/~jwan3423/posterassign/jwan3423_poster.jpg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20238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https://cs1033.gaul.csd.uwo.ca/~jbrauswe/posterassign/jbrauswe_poster.jpg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64567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https://cs1033.gaul.csd.uwo.ca/~jverzosa/posterassign/jverzosa_poster.jpg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20568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https://cs1033.gaul.csd.uwo.ca/~jmeleppu/posterassign/jmeleppu_poster.jpg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954867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https://cs1033.gaul.csd.uwo.ca/~jruttan3/posterassign/jruttan3_poster.jpg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36928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https://cs1033.gaul.csd.uwo.ca/~jsearacr/posterassign/jsearacr_poster.jpg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889298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https://cs1033.gaul.csd.uwo.ca/~jche2368/posterassign/jche2368_poster.jpg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823450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https://cs1033.gaul.csd.uwo.ca/~jjian345/posterassign/jjian345_poster.jpg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89158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https://cs1033.gaul.csd.uwo.ca/~jlo283/posterassign/jlo283_poster.jpg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895636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https://cs1033.gaul.csd.uwo.ca/~jscarle2/posterassign/jscarle2_poster.jpg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605636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https://cs1033.gaul.csd.uwo.ca/~jcastril/posterassign/jcastril_poster.jpg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821652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https://cs1033.gaul.csd.uwo.ca/~jjabbou/posterassign/jjabbou_poster.jpg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184224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https://cs1033.gaul.csd.uwo.ca/~juster/posterassign/juster_poster.jpg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099735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https://cs1033.gaul.csd.uwo.ca/~jchee6/posterassign/jchee6_poster.jpg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577805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https://cs1033.gaul.csd.uwo.ca/~zcai244/posterassign/zcai244_poster.jpg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895699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https://cs1033.gaul.csd.uwo.ca/~jporte64/posterassign/jporte64_poster.jpg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449006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https://cs1033.gaul.csd.uwo.ca/~jlevison/posterassign/jlevison_poster.jpg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994995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https://cs1033.gaul.csd.uwo.ca/~jcuozzo2/posterassign/jcuozzo2_poster.jpg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837438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https://cs1033.gaul.csd.uwo.ca/~jlee3888/posterassign/jlee3888_poster.jpg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496551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https://cs1033.gaul.csd.uwo.ca/~jkim2974/posterassign/jkim2974_poster.jpg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771160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https://cs1033.gaul.csd.uwo.ca/~jchow267/posterassign/jchow267_poster.jpg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9431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https://cs1033.gaul.csd.uwo.ca/~knaseer2/posterassign/knaseer2_poster.jpg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254786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https://cs1033.gaul.csd.uwo.ca/~kleun322/posterassign/kleun322_poster.jpg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274222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https://cs1033.gaul.csd.uwo.ca/~ksher4/posterassign/ksher4_poster.jpg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388581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https://cs1033.gaul.csd.uwo.ca/~ksande42/posterassign/ksande42_poster.jpg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110388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https://cs1033.gaul.csd.uwo.ca/~knatale3/posterassign/knatale3_poster.jpg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578415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https://cs1033.gaul.csd.uwo.ca/~kcuthbe4/posterassign/kcuthbe4_poster.jpg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810359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https://cs1033.gaul.csd.uwo.ca/~kguo88/posterassign/kguo88_poster.jpg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460693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https://cs1033.gaul.csd.uwo.ca/~kasrat/posterassign/kasrat_poster.jpg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422392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https://cs1033.gaul.csd.uwo.ca/~kchris44/posterassign/kchris44_poster.jpg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335124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https://cs1033.gaul.csd.uwo.ca/~kpandit4/posterassign/kpandit4_poster.jpg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756655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https://cs1033.gaul.csd.uwo.ca/~kpate739/posterassign/kpate739_poster.jpg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113031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https://cs1033.gaul.csd.uwo.ca/~ktabata3/posterassign/ktabata3_poster.jpg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916045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https://cs1033.gaul.csd.uwo.ca/~kiliopou/posterassign/kiliopou_poster.jpg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849740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https://cs1033.gaul.csd.uwo.ca/~jguansin/posterassign/jguansin_poster.jpg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093792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https://cs1033.gaul.csd.uwo.ca/~kvamadev/posterassign/kvamadev_poster.jpg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742882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https://cs1033.gaul.csd.uwo.ca/~kjoksas/posterassign/kjoksas_poster.jpg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251701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https://cs1033.gaul.csd.uwo.ca/~kkolijn/posterassign/kkolijn_poster.jpg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259738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https://cs1033.gaul.csd.uwo.ca/~kzhan374/posterassign/kzhan374_poster.jpg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553686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https://cs1033.gaul.csd.uwo.ca/~kbasaria/posterassign/kbasaria_poster.jpg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328226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https://cs1033.gaul.csd.uwo.ca/~knorris6/posterassign/knorris6_poster.jpg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159265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https://cs1033.gaul.csd.uwo.ca/~ksahajpa/posterassign/ksahajpa_poster.jpg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942674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https://cs1033.gaul.csd.uwo.ca/~kjajal2/posterassign/kjajal2_poster.jpg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361039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https://cs1033.gaul.csd.uwo.ca/~krudra/posterassign/krudra_poster.jpg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37876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https://cs1033.gaul.csd.uwo.ca/~ksubash/posterassign/ksubash_poster.jpg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559267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https://cs1033.gaul.csd.uwo.ca/~kgandh29/posterassign/kgandh29_poster.jpg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892946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https://cs1033.gaul.csd.uwo.ca/~kshar64/posterassign/kshar64_poster.jpg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747509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https://cs1033.gaul.csd.uwo.ca/~ksing352/posterassign/ksing352_poster.jpg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3683108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https://cs1033.gaul.csd.uwo.ca/~kalpeza/posterassign/kalpeza_poster.jpg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456125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https://cs1033.gaul.csd.uwo.ca/~kkalra6/posterassign/kkalra6_poster.jpg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1566053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https://cs1033.gaul.csd.uwo.ca/~kswanapo/posterassign/kswanapo_poster.jpg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313367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https://cs1033.gaul.csd.uwo.ca/~ksee3/posterassign/ksee3_poster.jpg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4939208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https://cs1033.gaul.csd.uwo.ca/~kpain/posterassign/kpain_poster.jpg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82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549439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https://cs1033.gaul.csd.uwo.ca/~lcheongy/posterassign/lcheongy_poster.jpg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83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577525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https://cs1033.gaul.csd.uwo.ca/~lyoshiha/posterassign/lyoshiha_poster.jpg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84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364202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https://cs1033.gaul.csd.uwo.ca/~lbucha2/posterassign/lbucha2_poster.jpg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85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953131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https://cs1033.gaul.csd.uwo.ca/~ldonia/posterassign/ldonia_poster.jpg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86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080680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https://cs1033.gaul.csd.uwo.ca/~lpodols/posterassign/lpodols_poster.jpg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87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6003810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https://cs1033.gaul.csd.uwo.ca/~lbailli2/posterassign/lbailli2_poster.jpg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88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4217346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https://cs1033.gaul.csd.uwo.ca/~lgrossm3/posterassign/lgrossm3_poster.jpg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89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4812589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https://cs1033.gaul.csd.uwo.ca/~lsherma4/posterassign/lsherma4_poster.jpg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90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8642869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https://cs1033.gaul.csd.uwo.ca/~lgolds/posterassign/lgolds_poster.jpg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91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1336023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https://cs1033.gaul.csd.uwo.ca/~jkarras2/posterassign/jkarras2_poster.jpg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92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7650247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https://cs1033.gaul.csd.uwo.ca/~lziegner/posterassign/lziegner_poster.jpg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93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4368697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https://cs1033.gaul.csd.uwo.ca/~lolalia/posterassign/lolalia_poster.jpg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94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0914833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https://cs1033.gaul.csd.uwo.ca/~lliao52/posterassign/lliao52_poster.jpg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95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34374808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https://cs1033.gaul.csd.uwo.ca/~lsaif/posterassign/lsaif_poster.jpg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96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064174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https://cs1033.gaul.csd.uwo.ca/~lzha87/posterassign/lzha87_poster.jpg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97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8854989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https://cs1033.gaul.csd.uwo.ca/~lsmit424/posterassign/lsmit424_poster.jpg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98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5140918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https://cs1033.gaul.csd.uwo.ca/~lobrie44/posterassign/lobrie44_poster.jpg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99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9720626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https://cs1033.gaul.csd.uwo.ca/~lsilve24/posterassign/lsilve24_poster.jpg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100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3484680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https://cs1033.gaul.csd.uwo.ca/~lwei246/posterassign/lwei246_poster.jpg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101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3513527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https://cs1033.gaul.csd.uwo.ca/~lmerrif2/posterassign/lmerrif2_poster.jpg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102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293922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https://cs1033.gaul.csd.uwo.ca/~lliu736/posterassign/lliu736_poster.jpg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103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50185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https://cs1033.gaul.csd.uwo.ca/~lyao66/posterassign/lyao66_poster.jpg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104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0012632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https://cs1033.gaul.csd.uwo.ca/~lhuan336/posterassign/lhuan336_poster.jpg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105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4877017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https://cs1033.gaul.csd.uwo.ca/~lferna65/posterassign/lferna65_poster.jpg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106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7526192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https://cs1033.gaul.csd.uwo.ca/~lbhattar/posterassign/lbhattar_poster.jpg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107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3953795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https://cs1033.gaul.csd.uwo.ca/~lhuan333/posterassign/lhuan333_poster.jpg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108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6934737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https://cs1033.gaul.csd.uwo.ca/~lhermiz2/posterassign/lhermiz2_poster.jpg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109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28047038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https://cs1033.gaul.csd.uwo.ca/~lloewent/posterassign/lloewent_poster.jpg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4488239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https://cs1033.gaul.csd.uwo.ca/~lwu338/posterassign/lwu338_poster.jpg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0780612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https://cs1033.gaul.csd.uwo.ca/~lbruno5/posterassign/lbruno5_poster.jpg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4723830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https://cs1033.gaul.csd.uwo.ca/~llavric/posterassign/llavric_poster.jpg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0522157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https://cs1033.gaul.csd.uwo.ca/~lcenanov/posterassign/lcenanov_poster.jpg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1837644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https://cs1033.gaul.csd.uwo.ca/~lkovar/posterassign/lkovar_poster.jpg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1821363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https://cs1033.gaul.csd.uwo.ca/~lkaltaba/posterassign/lkaltaba_poster.jpg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461781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https://cs1033.gaul.csd.uwo.ca/~lshiraka/posterassign/lshiraka_poster.jpg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031358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https://cs1033.gaul.csd.uwo.ca/~lhundal2/posterassign/lhundal2_poster.jpg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419563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https://cs1033.gaul.csd.uwo.ca/~mafecto/posterassign/mafecto_poster.jpg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9246328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https://cs1033.gaul.csd.uwo.ca/~mrobi224/posterassign/mrobi224_poster.jpg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7973533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https://cs1033.gaul.csd.uwo.ca/~mvand327/posterassign/mvand327_poster.jpg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8433715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https://cs1033.gaul.csd.uwo.ca/~mwong748/posterassign/mwong748_poster.jpg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4802089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https://cs1033.gaul.csd.uwo.ca/~mjone233/posterassign/mjone233_poster.jpg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9867405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https://cs1033.gaul.csd.uwo.ca/~mrunge/posterassign/mrunge_poster.jpg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1037681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https://cs1033.gaul.csd.uwo.ca/~msmit787/posterassign/msmit787_poster.jpg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3220214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https://cs1033.gaul.csd.uwo.ca/~mpate688/posterassign/mpate688_poster.jpg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1142695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https://cs1033.gaul.csd.uwo.ca/~mpearen2/posterassign/mpearen2_poster.jpg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5361730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https://cs1033.gaul.csd.uwo.ca/~mkew3/posterassign/mkew3_poster.jpg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7386922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https://cs1033.gaul.csd.uwo.ca/~mhamade/posterassign/mhamade_poster.jpg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9682251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https://cs1033.gaul.csd.uwo.ca/~mkaur249/posterassign/mkaur249_poster.jpg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487818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https://cs1033.gaul.csd.uwo.ca/~mtrevis4/posterassign/mtrevis4_poster.jpg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4564003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https://cs1033.gaul.csd.uwo.ca/~mspecial/posterassign/mspecial_poster.jpg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7834617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https://cs1033.gaul.csd.uwo.ca/~mfong66/posterassign/mfong66_poster.jpg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5829076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https://cs1033.gaul.csd.uwo.ca/~mshahe2/posterassign/mshahe2_poster.jpg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5759084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https://cs1033.gaul.csd.uwo.ca/~mmali92/posterassign/mmali92_poster.jpg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8117678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https://cs1033.gaul.csd.uwo.ca/~mpolice2/posterassign/mpolice2_poster.jpg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124541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https://cs1033.gaul.csd.uwo.ca/~mjamali6/posterassign/mjamali6_poster.jpg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2646086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https://cs1033.gaul.csd.uwo.ca/~mmunnik/posterassign/mmunnik_poster.jpg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000245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https://cs1033.gaul.csd.uwo.ca/~mcichon/posterassign/mcichon_poster.jpg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2390884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https://cs1033.gaul.csd.uwo.ca/~malanis2/posterassign/malanis2_poster.jpg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2709960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https://cs1033.gaul.csd.uwo.ca/~mdefran6/posterassign/mdefran6_poster.jpg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1407154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https://cs1033.gaul.csd.uwo.ca/~mpang43/posterassign/mpang43_poster.jpg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9011525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https://cs1033.gaul.csd.uwo.ca/~mschul5/posterassign/mschul5_poster.jpg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8480971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https://cs1033.gaul.csd.uwo.ca/~mstev3/posterassign/mstev3_poster.jpg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935961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https://cs1033.gaul.csd.uwo.ca/~mkaye6/posterassign/mkaye6_poster.jpg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615086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https://cs1033.gaul.csd.uwo.ca/~mjurinc/posterassign/mjurinc_poster.jpg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5083511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https://cs1033.gaul.csd.uwo.ca/~mli2646/posterassign/mli2646_poster.jpg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9688518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https://cs1033.gaul.csd.uwo.ca/~mtayl273/posterassign/mtayl273_poster.jpg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2129906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https://cs1033.gaul.csd.uwo.ca/~mliao43/posterassign/mliao43_poster.jpg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7379899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https://cs1033.gaul.csd.uwo.ca/~mharpe24/posterassign/mharpe24_poster.jpg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6964164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https://cs1033.gaul.csd.uwo.ca/~mzhou425/posterassign/mzhou425_poster.jpg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0546188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https://cs1033.gaul.csd.uwo.ca/~melmorsi/posterassign/melmorsi_poster.jpg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5536273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https://cs1033.gaul.csd.uwo.ca/~mbrahmb/posterassign/mbrahmb_poster.jpg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9684556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https://cs1033.gaul.csd.uwo.ca/~ctsou/posterassign/ctsou_poster.jpg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2513415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https://cs1033.gaul.csd.uwo.ca/~mli2642/posterassign/mli2642_poster.jpg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7148382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https://cs1033.gaul.csd.uwo.ca/~msamue25/posterassign/msamue25_poster.jpg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8267074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https://cs1033.gaul.csd.uwo.ca/~mparask/posterassign/mparask_poster.jpg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0149309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https://cs1033.gaul.csd.uwo.ca/~mreycraf/posterassign/mreycraf_poster.jpg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9850130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https://cs1033.gaul.csd.uwo.ca/~mweath2/posterassign/mweath2_poster.jpg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835585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https://cs1033.gaul.csd.uwo.ca/~mturna2/posterassign/mturna2_poster.jpg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5589423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https://cs1033.gaul.csd.uwo.ca/~mbelan27/posterassign/mbelan27_poster.jpg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161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3935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F4694-2160-4292-6CF6-BF55FE9DBD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D7379E-3C47-0247-A514-0D392F3C41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55D19F-815F-66D5-2ED1-12EAD93E2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4C1BC-00B5-4C68-BD30-5BEDD87EEE01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9FBD8C-5FFA-7CDF-9678-385C1B9A2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0F6D82-C5A8-4F2B-CA10-5A5F7C00C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CF32-29E6-4C70-9616-840C0E243B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797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A3C38-CBF3-70A0-2E45-0A377258D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16DA60-A367-7746-8A98-672B30FD93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DD8E1-C900-E85E-B2D1-0E1CA86B5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4C1BC-00B5-4C68-BD30-5BEDD87EEE01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FAC4E-85E5-C763-AA79-581D7F908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D3E36-1D1C-F356-29D1-811B360E3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CF32-29E6-4C70-9616-840C0E243B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4425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3E349-BC18-8255-31F6-09F630BFC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6390B5-F595-8CE6-C06A-0870D400A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DD47B5-C2A1-6D68-6790-4A58E9D19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4C1BC-00B5-4C68-BD30-5BEDD87EEE01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677D5-E1D7-4543-ECEF-A6938B704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CD8E2-CBE4-4C35-2A57-ECD003C19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CF32-29E6-4C70-9616-840C0E243B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5348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5A911-4A73-C727-C9AC-354523AD1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40B20-EF4F-E630-8CE8-58B4AD8B42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24EB91-0E12-89EB-7464-0A06D0B60F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F41DD5-F121-1B68-4BFC-1983A9C47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4C1BC-00B5-4C68-BD30-5BEDD87EEE01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254D7B-80C6-5302-9DEC-B44D8EEF3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C5E518-6BD2-2A19-3242-48E325FD4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CF32-29E6-4C70-9616-840C0E243B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3947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AD970-E61D-105A-36C9-170BAE3A5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29CEFB-2A35-D156-F254-08F57CDF3A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5000BA-9368-8FCF-9CB3-4B8613B1F6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F4840B-D8A6-90FF-231B-34364517C8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50822C-8BAA-BCA8-DE49-5688FFAA33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7CE5A9-F4D3-1D16-B12C-EFF4F3A73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4C1BC-00B5-4C68-BD30-5BEDD87EEE01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9EA8F7-C9DE-BFE1-BA24-A0FDB674E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E170FD-5627-27F2-8101-E1EEAB42B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CF32-29E6-4C70-9616-840C0E243B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9266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374B6-84BA-ECAF-390F-26FA45B7E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BE4F12-38EF-FA69-214B-1800FF3DF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4C1BC-00B5-4C68-BD30-5BEDD87EEE01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83466F-5801-1AD8-3183-45ACAEAFE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DA0055-ED5C-8CBC-9D65-891F77A90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CF32-29E6-4C70-9616-840C0E243B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4985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72441E-0393-9AA9-DF24-7FF55DA7B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4C1BC-00B5-4C68-BD30-5BEDD87EEE01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A66E34-600F-C5FD-0A23-3AF315A15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6428CF-3176-AEA1-CE49-4DD7CEF90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CF32-29E6-4C70-9616-840C0E243B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1803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9C398-370D-4801-57F2-A55210530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9F92F-20FD-D570-5909-B9ED3FD0A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1413F-0B0A-7429-707A-0EA42742C9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2F55B8-D6AC-2E85-0CAF-134306DCF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4C1BC-00B5-4C68-BD30-5BEDD87EEE01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A6AB8A-B1F2-47A8-2FB9-73DBD825E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2B247F-729F-8136-790B-57831FA33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CF32-29E6-4C70-9616-840C0E243B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3484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0537C-770F-2450-0698-6E214A27D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76E8C3-7D00-5896-4B15-5F3A90821A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3CD304-3122-5768-1D3A-36AF39D9BB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9A6CAC-9747-7F80-43F2-F46C99837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4C1BC-00B5-4C68-BD30-5BEDD87EEE01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1F1ED9-25C4-1B08-FF8C-E9E5CC8CF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EEF984-468D-D6B3-38C9-20617FC61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CF32-29E6-4C70-9616-840C0E243B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74393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592BB-B565-B262-54E6-32F71BFF8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A95C50-CCF7-D912-E218-BC178A5CD4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CFAEFC-9D06-0E1A-4817-313B12F14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4C1BC-00B5-4C68-BD30-5BEDD87EEE01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12EFB-14AD-4C61-4EFE-52470A9DB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B2E9A-00AF-BE43-534E-87DCB899F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CF32-29E6-4C70-9616-840C0E243B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0245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4312A3-4B9D-D40D-3F5C-332A57A708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2F700E-3F47-DD17-A108-3C4668313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8D50BA-715C-77E2-6F5B-0A0CE9709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4C1BC-00B5-4C68-BD30-5BEDD87EEE01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EDFD6-1672-3749-0AD1-09BDFD100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FBBDA-0F98-349C-9383-AE79407B5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CF32-29E6-4C70-9616-840C0E243B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5043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E0A655-A6AE-C754-9EDF-D917D948D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AE5234-0E7C-3C3F-A2B9-17DEFB5B67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907CBA-BF13-4ED8-ACC5-24FDA6DAAE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84C1BC-00B5-4C68-BD30-5BEDD87EEE01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7090C-284D-D3B1-64A4-266966C7E7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EA4094-AB8D-4C96-DBDF-AD245341BF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6FCF32-29E6-4C70-9616-840C0E243B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2428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C0BD0-584E-55B9-5A0A-7464DDB90B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>
                <a:solidFill>
                  <a:srgbClr val="C8C8C8"/>
                </a:solidFill>
                <a:latin typeface="Arial Black" panose="020B0A04020102020204" pitchFamily="34" charset="0"/>
              </a:rPr>
              <a:t>POSTER SHOW Group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CB01D7-08DD-A2E4-1CEF-FAB249B4EF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0845399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70AA9A-2F3E-A3DC-826D-5C0FE58178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8D4D78-570F-82FA-11F9-2CBD280841C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 of 160</a:t>
            </a:r>
          </a:p>
        </p:txBody>
      </p:sp>
    </p:spTree>
    <p:extLst>
      <p:ext uri="{BB962C8B-B14F-4D97-AF65-F5344CB8AC3E}">
        <p14:creationId xmlns:p14="http://schemas.microsoft.com/office/powerpoint/2010/main" val="108484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085567-E7A3-CD6C-CB5F-EFE178EA72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749" y="0"/>
            <a:ext cx="447650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CEAB72-A5BB-48AC-0B68-ED404947671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 of 160</a:t>
            </a:r>
          </a:p>
        </p:txBody>
      </p:sp>
    </p:spTree>
    <p:extLst>
      <p:ext uri="{BB962C8B-B14F-4D97-AF65-F5344CB8AC3E}">
        <p14:creationId xmlns:p14="http://schemas.microsoft.com/office/powerpoint/2010/main" val="2483392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0DE43B-AE27-EBA8-0D55-832C787744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68976F-3B80-5276-DC9D-95CFA0E0033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 of 160</a:t>
            </a:r>
          </a:p>
        </p:txBody>
      </p:sp>
    </p:spTree>
    <p:extLst>
      <p:ext uri="{BB962C8B-B14F-4D97-AF65-F5344CB8AC3E}">
        <p14:creationId xmlns:p14="http://schemas.microsoft.com/office/powerpoint/2010/main" val="4282287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D87513-984E-2814-17DD-0EFD6A9B17A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 of 160</a:t>
            </a:r>
          </a:p>
        </p:txBody>
      </p:sp>
    </p:spTree>
    <p:extLst>
      <p:ext uri="{BB962C8B-B14F-4D97-AF65-F5344CB8AC3E}">
        <p14:creationId xmlns:p14="http://schemas.microsoft.com/office/powerpoint/2010/main" val="2295303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5F79D2-FCAB-A5F1-51B1-34BD72F6F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40BB5D-0F62-0CED-6A57-B51EB9D4E08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 of 160</a:t>
            </a:r>
          </a:p>
        </p:txBody>
      </p:sp>
    </p:spTree>
    <p:extLst>
      <p:ext uri="{BB962C8B-B14F-4D97-AF65-F5344CB8AC3E}">
        <p14:creationId xmlns:p14="http://schemas.microsoft.com/office/powerpoint/2010/main" val="968786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6BF144-41F6-5021-4D01-075BB05DD4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F17E6E-4249-AFC5-3DF2-E7627E74E88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 of 160</a:t>
            </a:r>
          </a:p>
        </p:txBody>
      </p:sp>
    </p:spTree>
    <p:extLst>
      <p:ext uri="{BB962C8B-B14F-4D97-AF65-F5344CB8AC3E}">
        <p14:creationId xmlns:p14="http://schemas.microsoft.com/office/powerpoint/2010/main" val="3052823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8E037D-15C5-C13D-967C-3143E2C5EE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DD9B74-A476-9CE8-88F2-0F60CDAEBF9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 of 160</a:t>
            </a:r>
          </a:p>
        </p:txBody>
      </p:sp>
    </p:spTree>
    <p:extLst>
      <p:ext uri="{BB962C8B-B14F-4D97-AF65-F5344CB8AC3E}">
        <p14:creationId xmlns:p14="http://schemas.microsoft.com/office/powerpoint/2010/main" val="3289101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397AF9-E0EA-2B99-C927-2D918FDF04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838" y="0"/>
            <a:ext cx="4426324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CCE7D9-92CF-4D3B-8730-C815CBEC573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 of 160</a:t>
            </a:r>
          </a:p>
        </p:txBody>
      </p:sp>
    </p:spTree>
    <p:extLst>
      <p:ext uri="{BB962C8B-B14F-4D97-AF65-F5344CB8AC3E}">
        <p14:creationId xmlns:p14="http://schemas.microsoft.com/office/powerpoint/2010/main" val="3340092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4C2E62-F022-7262-91B3-95757A8E30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B8CA25-4DA9-972A-481B-B58C8358D33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 of 160</a:t>
            </a:r>
          </a:p>
        </p:txBody>
      </p:sp>
    </p:spTree>
    <p:extLst>
      <p:ext uri="{BB962C8B-B14F-4D97-AF65-F5344CB8AC3E}">
        <p14:creationId xmlns:p14="http://schemas.microsoft.com/office/powerpoint/2010/main" val="3221076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D12068-4622-4E4E-FEBB-C8BC177474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3BBA2D-FE68-0520-A031-CD0FA0F2E48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 of 160</a:t>
            </a:r>
          </a:p>
        </p:txBody>
      </p:sp>
    </p:spTree>
    <p:extLst>
      <p:ext uri="{BB962C8B-B14F-4D97-AF65-F5344CB8AC3E}">
        <p14:creationId xmlns:p14="http://schemas.microsoft.com/office/powerpoint/2010/main" val="2387645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05462A-22A9-BF45-9A1D-131CA2E66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C9D97E-9A04-6856-88E7-ECA11C01EEF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 of 160</a:t>
            </a:r>
          </a:p>
        </p:txBody>
      </p:sp>
    </p:spTree>
    <p:extLst>
      <p:ext uri="{BB962C8B-B14F-4D97-AF65-F5344CB8AC3E}">
        <p14:creationId xmlns:p14="http://schemas.microsoft.com/office/powerpoint/2010/main" val="4077820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50E0CE-1421-AA55-0D18-57C1AB5377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2F03FE-A912-76C4-A35F-F8F95A64209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 of 160</a:t>
            </a:r>
          </a:p>
        </p:txBody>
      </p:sp>
    </p:spTree>
    <p:extLst>
      <p:ext uri="{BB962C8B-B14F-4D97-AF65-F5344CB8AC3E}">
        <p14:creationId xmlns:p14="http://schemas.microsoft.com/office/powerpoint/2010/main" val="1493474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9061CB-8E85-A802-29FE-B7F4059B2F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CA16BD-1A34-4542-6D5A-09021CDCE4B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 of 160</a:t>
            </a:r>
          </a:p>
        </p:txBody>
      </p:sp>
    </p:spTree>
    <p:extLst>
      <p:ext uri="{BB962C8B-B14F-4D97-AF65-F5344CB8AC3E}">
        <p14:creationId xmlns:p14="http://schemas.microsoft.com/office/powerpoint/2010/main" val="3758019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CFFD9F-4265-F578-4041-37227062354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 of 160</a:t>
            </a:r>
          </a:p>
        </p:txBody>
      </p:sp>
    </p:spTree>
    <p:extLst>
      <p:ext uri="{BB962C8B-B14F-4D97-AF65-F5344CB8AC3E}">
        <p14:creationId xmlns:p14="http://schemas.microsoft.com/office/powerpoint/2010/main" val="4141008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874B50-BD3B-D054-4130-86CF1823F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DADDEB-F855-D48C-1BBF-4C1F88A0492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16 of 160</a:t>
            </a:r>
          </a:p>
        </p:txBody>
      </p:sp>
    </p:spTree>
    <p:extLst>
      <p:ext uri="{BB962C8B-B14F-4D97-AF65-F5344CB8AC3E}">
        <p14:creationId xmlns:p14="http://schemas.microsoft.com/office/powerpoint/2010/main" val="336274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C19E2E-C049-90B6-7D1A-CF5FD07942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B7E06C-7A14-2DEF-9016-3E4BFCC2F79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17 of 160</a:t>
            </a:r>
          </a:p>
        </p:txBody>
      </p:sp>
    </p:spTree>
    <p:extLst>
      <p:ext uri="{BB962C8B-B14F-4D97-AF65-F5344CB8AC3E}">
        <p14:creationId xmlns:p14="http://schemas.microsoft.com/office/powerpoint/2010/main" val="12543826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86D821-E0CC-CCF1-4B0E-5BC38CFC8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E1747D-809A-C0E6-075E-B52B83D0BF1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18 of 160</a:t>
            </a:r>
          </a:p>
        </p:txBody>
      </p:sp>
    </p:spTree>
    <p:extLst>
      <p:ext uri="{BB962C8B-B14F-4D97-AF65-F5344CB8AC3E}">
        <p14:creationId xmlns:p14="http://schemas.microsoft.com/office/powerpoint/2010/main" val="22192706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335FE9-BC39-6AE5-442C-63EF45FDA3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AE0B40-E8B8-A5C7-4820-4A84F166012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19 of 160</a:t>
            </a:r>
          </a:p>
        </p:txBody>
      </p:sp>
    </p:spTree>
    <p:extLst>
      <p:ext uri="{BB962C8B-B14F-4D97-AF65-F5344CB8AC3E}">
        <p14:creationId xmlns:p14="http://schemas.microsoft.com/office/powerpoint/2010/main" val="1079941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8FDE39A-BE39-526C-E403-A6AA07DC469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20 of 160</a:t>
            </a:r>
          </a:p>
        </p:txBody>
      </p:sp>
    </p:spTree>
    <p:extLst>
      <p:ext uri="{BB962C8B-B14F-4D97-AF65-F5344CB8AC3E}">
        <p14:creationId xmlns:p14="http://schemas.microsoft.com/office/powerpoint/2010/main" val="3585379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3ACC814-5616-E6A6-30D8-BA9E97081E9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21 of 160</a:t>
            </a:r>
          </a:p>
        </p:txBody>
      </p:sp>
    </p:spTree>
    <p:extLst>
      <p:ext uri="{BB962C8B-B14F-4D97-AF65-F5344CB8AC3E}">
        <p14:creationId xmlns:p14="http://schemas.microsoft.com/office/powerpoint/2010/main" val="2266824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015FCC-DB95-45B9-960A-A2BB7D5F7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077B92-926F-6FC6-9A78-8CF6044BED6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22 of 160</a:t>
            </a:r>
          </a:p>
        </p:txBody>
      </p:sp>
    </p:spTree>
    <p:extLst>
      <p:ext uri="{BB962C8B-B14F-4D97-AF65-F5344CB8AC3E}">
        <p14:creationId xmlns:p14="http://schemas.microsoft.com/office/powerpoint/2010/main" val="36941235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08C697-9B42-33DC-DB19-AE8F35257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538" y="0"/>
            <a:ext cx="4438924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A745C6-C0B4-A2EA-B928-D28496E7662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23 of 160</a:t>
            </a:r>
          </a:p>
        </p:txBody>
      </p:sp>
    </p:spTree>
    <p:extLst>
      <p:ext uri="{BB962C8B-B14F-4D97-AF65-F5344CB8AC3E}">
        <p14:creationId xmlns:p14="http://schemas.microsoft.com/office/powerpoint/2010/main" val="13415283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3FD4DA-A6AB-DEBD-5E41-CAE824882F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83E248-BAF9-AAC7-6709-F94C2827FEF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24 of 160</a:t>
            </a:r>
          </a:p>
        </p:txBody>
      </p:sp>
    </p:spTree>
    <p:extLst>
      <p:ext uri="{BB962C8B-B14F-4D97-AF65-F5344CB8AC3E}">
        <p14:creationId xmlns:p14="http://schemas.microsoft.com/office/powerpoint/2010/main" val="34244724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15C17D-E6F3-AD60-B001-63ED2B190D9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25 of 160</a:t>
            </a:r>
          </a:p>
        </p:txBody>
      </p:sp>
    </p:spTree>
    <p:extLst>
      <p:ext uri="{BB962C8B-B14F-4D97-AF65-F5344CB8AC3E}">
        <p14:creationId xmlns:p14="http://schemas.microsoft.com/office/powerpoint/2010/main" val="40911989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6E36FD-DF0C-83E7-02E9-C024F57C53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FA8062-3D28-2AE8-6EBC-EAC83B6360F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26 of 160</a:t>
            </a:r>
          </a:p>
        </p:txBody>
      </p:sp>
    </p:spTree>
    <p:extLst>
      <p:ext uri="{BB962C8B-B14F-4D97-AF65-F5344CB8AC3E}">
        <p14:creationId xmlns:p14="http://schemas.microsoft.com/office/powerpoint/2010/main" val="42761459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EEDB7B-EDD5-CF2B-E53E-EF1F16166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A4F97A-B941-8D35-D6AD-A2A21808E52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27 of 160</a:t>
            </a:r>
          </a:p>
        </p:txBody>
      </p:sp>
    </p:spTree>
    <p:extLst>
      <p:ext uri="{BB962C8B-B14F-4D97-AF65-F5344CB8AC3E}">
        <p14:creationId xmlns:p14="http://schemas.microsoft.com/office/powerpoint/2010/main" val="23209733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D5D469-9D41-1AE0-0511-EDA7A8DD2E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B2D4DC-41AC-0580-8B04-F2D5D2A726B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28 of 160</a:t>
            </a:r>
          </a:p>
        </p:txBody>
      </p:sp>
    </p:spTree>
    <p:extLst>
      <p:ext uri="{BB962C8B-B14F-4D97-AF65-F5344CB8AC3E}">
        <p14:creationId xmlns:p14="http://schemas.microsoft.com/office/powerpoint/2010/main" val="27087941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EA553E-09CF-8F34-F7E2-B8FFC86C89E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29 of 160</a:t>
            </a:r>
          </a:p>
        </p:txBody>
      </p:sp>
    </p:spTree>
    <p:extLst>
      <p:ext uri="{BB962C8B-B14F-4D97-AF65-F5344CB8AC3E}">
        <p14:creationId xmlns:p14="http://schemas.microsoft.com/office/powerpoint/2010/main" val="10617590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00869E-3DF2-A4F3-8977-9299616B82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343668-0B2B-34ED-01B5-6D73D0494B7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30 of 160</a:t>
            </a:r>
          </a:p>
        </p:txBody>
      </p:sp>
    </p:spTree>
    <p:extLst>
      <p:ext uri="{BB962C8B-B14F-4D97-AF65-F5344CB8AC3E}">
        <p14:creationId xmlns:p14="http://schemas.microsoft.com/office/powerpoint/2010/main" val="36966139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2297C8-81FF-C591-B6CA-5D88A18880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633" y="0"/>
            <a:ext cx="444873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61E063-070E-2019-183A-AE5A2C7C988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31 of 160</a:t>
            </a:r>
          </a:p>
        </p:txBody>
      </p:sp>
    </p:spTree>
    <p:extLst>
      <p:ext uri="{BB962C8B-B14F-4D97-AF65-F5344CB8AC3E}">
        <p14:creationId xmlns:p14="http://schemas.microsoft.com/office/powerpoint/2010/main" val="21814900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258F1F-72E9-28A3-FC09-72757F1899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F1C089-0987-08D6-9996-C2811C51D03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32 of 160</a:t>
            </a:r>
          </a:p>
        </p:txBody>
      </p:sp>
    </p:spTree>
    <p:extLst>
      <p:ext uri="{BB962C8B-B14F-4D97-AF65-F5344CB8AC3E}">
        <p14:creationId xmlns:p14="http://schemas.microsoft.com/office/powerpoint/2010/main" val="11035297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70DA46-B4BF-A172-A6AE-5D4D9F6ED2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6CFB10-DFFE-A283-AECF-9EF539DAAF9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33 of 160</a:t>
            </a:r>
          </a:p>
        </p:txBody>
      </p:sp>
    </p:spTree>
    <p:extLst>
      <p:ext uri="{BB962C8B-B14F-4D97-AF65-F5344CB8AC3E}">
        <p14:creationId xmlns:p14="http://schemas.microsoft.com/office/powerpoint/2010/main" val="31386339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023AF0-5930-200B-864F-264EC8DF2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FBE59E-AA7C-9415-D8D2-DEC17BA7AC1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34 of 160</a:t>
            </a:r>
          </a:p>
        </p:txBody>
      </p:sp>
    </p:spTree>
    <p:extLst>
      <p:ext uri="{BB962C8B-B14F-4D97-AF65-F5344CB8AC3E}">
        <p14:creationId xmlns:p14="http://schemas.microsoft.com/office/powerpoint/2010/main" val="37979160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1F4527-F319-8A9E-4D81-7ADE24D910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9A6141-9DF5-AB20-EFA6-54F7EBB995D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35 of 160</a:t>
            </a:r>
          </a:p>
        </p:txBody>
      </p:sp>
    </p:spTree>
    <p:extLst>
      <p:ext uri="{BB962C8B-B14F-4D97-AF65-F5344CB8AC3E}">
        <p14:creationId xmlns:p14="http://schemas.microsoft.com/office/powerpoint/2010/main" val="31019274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89FB8E-3D0E-57EC-4167-7BBD4E2744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E185FF-8A3B-4C36-197B-CBC91750B89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36 of 160</a:t>
            </a:r>
          </a:p>
        </p:txBody>
      </p:sp>
    </p:spTree>
    <p:extLst>
      <p:ext uri="{BB962C8B-B14F-4D97-AF65-F5344CB8AC3E}">
        <p14:creationId xmlns:p14="http://schemas.microsoft.com/office/powerpoint/2010/main" val="34802515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655F3F-225A-191E-4D00-E71D863481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E4307B-D4CF-F8B8-8F1B-9A9DB406E70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37 of 160</a:t>
            </a:r>
          </a:p>
        </p:txBody>
      </p:sp>
    </p:spTree>
    <p:extLst>
      <p:ext uri="{BB962C8B-B14F-4D97-AF65-F5344CB8AC3E}">
        <p14:creationId xmlns:p14="http://schemas.microsoft.com/office/powerpoint/2010/main" val="8584856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2A6803-7B58-38D8-2BB2-37BFC596BE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41DE44-D069-98CE-34FE-C73E4843946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38 of 160</a:t>
            </a:r>
          </a:p>
        </p:txBody>
      </p:sp>
    </p:spTree>
    <p:extLst>
      <p:ext uri="{BB962C8B-B14F-4D97-AF65-F5344CB8AC3E}">
        <p14:creationId xmlns:p14="http://schemas.microsoft.com/office/powerpoint/2010/main" val="41613292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0D07E6-6567-BB70-DD2E-9B36CF6D51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4A24D1-6540-9EF3-3C89-5A38721F1FE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39 of 160</a:t>
            </a:r>
          </a:p>
        </p:txBody>
      </p:sp>
    </p:spTree>
    <p:extLst>
      <p:ext uri="{BB962C8B-B14F-4D97-AF65-F5344CB8AC3E}">
        <p14:creationId xmlns:p14="http://schemas.microsoft.com/office/powerpoint/2010/main" val="38278102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545B5A-9F4D-0EB3-6801-9164B6D74A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1FB954-3538-B849-CB26-E607879092C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40 of 160</a:t>
            </a:r>
          </a:p>
        </p:txBody>
      </p:sp>
    </p:spTree>
    <p:extLst>
      <p:ext uri="{BB962C8B-B14F-4D97-AF65-F5344CB8AC3E}">
        <p14:creationId xmlns:p14="http://schemas.microsoft.com/office/powerpoint/2010/main" val="14537260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840C5CB-20B0-ECC6-5528-471E09402B8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41 of 160</a:t>
            </a:r>
          </a:p>
        </p:txBody>
      </p:sp>
    </p:spTree>
    <p:extLst>
      <p:ext uri="{BB962C8B-B14F-4D97-AF65-F5344CB8AC3E}">
        <p14:creationId xmlns:p14="http://schemas.microsoft.com/office/powerpoint/2010/main" val="40867498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D8A521-07FB-0622-79F3-883B0933C8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3C45BF-4565-25FD-B6A6-440E3CF1EFB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42 of 160</a:t>
            </a:r>
          </a:p>
        </p:txBody>
      </p:sp>
    </p:spTree>
    <p:extLst>
      <p:ext uri="{BB962C8B-B14F-4D97-AF65-F5344CB8AC3E}">
        <p14:creationId xmlns:p14="http://schemas.microsoft.com/office/powerpoint/2010/main" val="41450434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8B3253-4AA7-0B71-272E-E78ABEB196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907" y="0"/>
            <a:ext cx="436618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0DEF6D-0D16-E8A8-108E-05D98470822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43 of 160</a:t>
            </a:r>
          </a:p>
        </p:txBody>
      </p:sp>
    </p:spTree>
    <p:extLst>
      <p:ext uri="{BB962C8B-B14F-4D97-AF65-F5344CB8AC3E}">
        <p14:creationId xmlns:p14="http://schemas.microsoft.com/office/powerpoint/2010/main" val="41413655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C55A9E-7098-0A28-77CC-56055C1A97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38546A-85D0-9AE8-F9A1-38B395D2BB6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44 of 160</a:t>
            </a:r>
          </a:p>
        </p:txBody>
      </p:sp>
    </p:spTree>
    <p:extLst>
      <p:ext uri="{BB962C8B-B14F-4D97-AF65-F5344CB8AC3E}">
        <p14:creationId xmlns:p14="http://schemas.microsoft.com/office/powerpoint/2010/main" val="31797151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109375-62F8-C45F-75B6-969ED866E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5C4E45-0AB4-FA1D-7F8B-DA0772D4AF8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45 of 160</a:t>
            </a:r>
          </a:p>
        </p:txBody>
      </p:sp>
    </p:spTree>
    <p:extLst>
      <p:ext uri="{BB962C8B-B14F-4D97-AF65-F5344CB8AC3E}">
        <p14:creationId xmlns:p14="http://schemas.microsoft.com/office/powerpoint/2010/main" val="8685691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C67667-4CAB-0E55-0F24-8BA22FE6A9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5AD493-BBD5-5873-0687-1F63C819156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46 of 160</a:t>
            </a:r>
          </a:p>
        </p:txBody>
      </p:sp>
    </p:spTree>
    <p:extLst>
      <p:ext uri="{BB962C8B-B14F-4D97-AF65-F5344CB8AC3E}">
        <p14:creationId xmlns:p14="http://schemas.microsoft.com/office/powerpoint/2010/main" val="30184923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7EF8D1-BC7B-D9AC-810C-0BAE4C85C7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5F80A8-8D2C-7CFB-2320-FF28C4645AB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47 of 160</a:t>
            </a:r>
          </a:p>
        </p:txBody>
      </p:sp>
    </p:spTree>
    <p:extLst>
      <p:ext uri="{BB962C8B-B14F-4D97-AF65-F5344CB8AC3E}">
        <p14:creationId xmlns:p14="http://schemas.microsoft.com/office/powerpoint/2010/main" val="16967731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382F99-CB60-C54E-572D-40D549C800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047534-8765-5B49-C3BF-8AA1DDEE379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48 of 160</a:t>
            </a:r>
          </a:p>
        </p:txBody>
      </p:sp>
    </p:spTree>
    <p:extLst>
      <p:ext uri="{BB962C8B-B14F-4D97-AF65-F5344CB8AC3E}">
        <p14:creationId xmlns:p14="http://schemas.microsoft.com/office/powerpoint/2010/main" val="22068673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80DD19-773B-5847-4AFE-B763CF3E5C0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49 of 160</a:t>
            </a:r>
          </a:p>
        </p:txBody>
      </p:sp>
    </p:spTree>
    <p:extLst>
      <p:ext uri="{BB962C8B-B14F-4D97-AF65-F5344CB8AC3E}">
        <p14:creationId xmlns:p14="http://schemas.microsoft.com/office/powerpoint/2010/main" val="18492684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DB3CA3-7527-4135-564A-8C6B047784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82D3DE-2853-34C8-C640-3D107F803F1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50 of 160</a:t>
            </a:r>
          </a:p>
        </p:txBody>
      </p:sp>
    </p:spTree>
    <p:extLst>
      <p:ext uri="{BB962C8B-B14F-4D97-AF65-F5344CB8AC3E}">
        <p14:creationId xmlns:p14="http://schemas.microsoft.com/office/powerpoint/2010/main" val="33524954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F1D898-925A-BA13-E0B9-C730D4BDBF3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51 of 160</a:t>
            </a:r>
          </a:p>
        </p:txBody>
      </p:sp>
    </p:spTree>
    <p:extLst>
      <p:ext uri="{BB962C8B-B14F-4D97-AF65-F5344CB8AC3E}">
        <p14:creationId xmlns:p14="http://schemas.microsoft.com/office/powerpoint/2010/main" val="16060952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9E5F84-84EC-3155-5689-05DD8CBDF3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377C81-4CA2-6393-DC65-654686EBA64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52 of 160</a:t>
            </a:r>
          </a:p>
        </p:txBody>
      </p:sp>
    </p:spTree>
    <p:extLst>
      <p:ext uri="{BB962C8B-B14F-4D97-AF65-F5344CB8AC3E}">
        <p14:creationId xmlns:p14="http://schemas.microsoft.com/office/powerpoint/2010/main" val="1051918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151942-C2DB-2D2D-7739-25A7A09B91C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53 of 160</a:t>
            </a:r>
          </a:p>
        </p:txBody>
      </p:sp>
    </p:spTree>
    <p:extLst>
      <p:ext uri="{BB962C8B-B14F-4D97-AF65-F5344CB8AC3E}">
        <p14:creationId xmlns:p14="http://schemas.microsoft.com/office/powerpoint/2010/main" val="31892787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1CE89E-5FEF-B616-8A10-24280D5518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D5DC7B-B328-8F90-8A0A-EA0D8ED897D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54 of 160</a:t>
            </a:r>
          </a:p>
        </p:txBody>
      </p:sp>
    </p:spTree>
    <p:extLst>
      <p:ext uri="{BB962C8B-B14F-4D97-AF65-F5344CB8AC3E}">
        <p14:creationId xmlns:p14="http://schemas.microsoft.com/office/powerpoint/2010/main" val="285069035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5F1824-302C-BA3E-F85E-D080AC6C5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6F3160-B45C-AEEC-4C88-E85D56D34D4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55 of 160</a:t>
            </a:r>
          </a:p>
        </p:txBody>
      </p:sp>
    </p:spTree>
    <p:extLst>
      <p:ext uri="{BB962C8B-B14F-4D97-AF65-F5344CB8AC3E}">
        <p14:creationId xmlns:p14="http://schemas.microsoft.com/office/powerpoint/2010/main" val="260067896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A876A1-3EDE-B540-1E45-55F6D8CE2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1A9C5B-BFDA-26DE-A92E-C4FC8B2114C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56 of 160</a:t>
            </a:r>
          </a:p>
        </p:txBody>
      </p:sp>
    </p:spTree>
    <p:extLst>
      <p:ext uri="{BB962C8B-B14F-4D97-AF65-F5344CB8AC3E}">
        <p14:creationId xmlns:p14="http://schemas.microsoft.com/office/powerpoint/2010/main" val="30729004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D7E019-1D3C-0F1E-45C6-7E235E4A5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45257C-4916-EE81-CB41-A8ED0AB8291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57 of 160</a:t>
            </a:r>
          </a:p>
        </p:txBody>
      </p:sp>
    </p:spTree>
    <p:extLst>
      <p:ext uri="{BB962C8B-B14F-4D97-AF65-F5344CB8AC3E}">
        <p14:creationId xmlns:p14="http://schemas.microsoft.com/office/powerpoint/2010/main" val="10480998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C8E96B-D968-2128-CF5F-5D9A79EA5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A140ED-902E-C5D4-B99B-B3552CA7992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58 of 160</a:t>
            </a:r>
          </a:p>
        </p:txBody>
      </p:sp>
    </p:spTree>
    <p:extLst>
      <p:ext uri="{BB962C8B-B14F-4D97-AF65-F5344CB8AC3E}">
        <p14:creationId xmlns:p14="http://schemas.microsoft.com/office/powerpoint/2010/main" val="17563071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0935A7-4459-A4F3-CDB0-372FD3D631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4BC64A-71B2-F5A0-509C-E932829C0F6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59 of 160</a:t>
            </a:r>
          </a:p>
        </p:txBody>
      </p:sp>
    </p:spTree>
    <p:extLst>
      <p:ext uri="{BB962C8B-B14F-4D97-AF65-F5344CB8AC3E}">
        <p14:creationId xmlns:p14="http://schemas.microsoft.com/office/powerpoint/2010/main" val="2502292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4D7C09-7385-364C-5B8E-10F82EF6795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60 of 160</a:t>
            </a:r>
          </a:p>
        </p:txBody>
      </p:sp>
    </p:spTree>
    <p:extLst>
      <p:ext uri="{BB962C8B-B14F-4D97-AF65-F5344CB8AC3E}">
        <p14:creationId xmlns:p14="http://schemas.microsoft.com/office/powerpoint/2010/main" val="317973614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BA78FA-B3A2-59F0-5F0E-F7235B3236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8F775C-05AB-C882-E195-3F66A46E603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61 of 160</a:t>
            </a:r>
          </a:p>
        </p:txBody>
      </p:sp>
    </p:spTree>
    <p:extLst>
      <p:ext uri="{BB962C8B-B14F-4D97-AF65-F5344CB8AC3E}">
        <p14:creationId xmlns:p14="http://schemas.microsoft.com/office/powerpoint/2010/main" val="42055473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390567-9724-DEAF-7B5E-837A8ECCC4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34C45B-A42A-CA24-83F5-7B212C7D651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62 of 160</a:t>
            </a:r>
          </a:p>
        </p:txBody>
      </p:sp>
    </p:spTree>
    <p:extLst>
      <p:ext uri="{BB962C8B-B14F-4D97-AF65-F5344CB8AC3E}">
        <p14:creationId xmlns:p14="http://schemas.microsoft.com/office/powerpoint/2010/main" val="134978023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0D0073-E28C-B062-5EF7-D92C929774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15A3B4-0A96-7F34-6666-F72F921F6B9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63 of 160</a:t>
            </a:r>
          </a:p>
        </p:txBody>
      </p:sp>
    </p:spTree>
    <p:extLst>
      <p:ext uri="{BB962C8B-B14F-4D97-AF65-F5344CB8AC3E}">
        <p14:creationId xmlns:p14="http://schemas.microsoft.com/office/powerpoint/2010/main" val="40078950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299C83-F1C9-9FC2-DF9D-927E8D35C0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F74C1A-0E9C-F499-111B-9F2A80F720B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64 of 160</a:t>
            </a:r>
          </a:p>
        </p:txBody>
      </p:sp>
    </p:spTree>
    <p:extLst>
      <p:ext uri="{BB962C8B-B14F-4D97-AF65-F5344CB8AC3E}">
        <p14:creationId xmlns:p14="http://schemas.microsoft.com/office/powerpoint/2010/main" val="33253135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9118B1-8400-9CCA-7D25-5A3E38A1B2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526ECB-4E23-6B31-1319-676A3B0FA4B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65 of 160</a:t>
            </a:r>
          </a:p>
        </p:txBody>
      </p:sp>
    </p:spTree>
    <p:extLst>
      <p:ext uri="{BB962C8B-B14F-4D97-AF65-F5344CB8AC3E}">
        <p14:creationId xmlns:p14="http://schemas.microsoft.com/office/powerpoint/2010/main" val="222876401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91268F-1FDD-2509-40E1-DB46658E68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E23C3C-1247-E0BE-BD11-B0F78103A3E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66 of 160</a:t>
            </a:r>
          </a:p>
        </p:txBody>
      </p:sp>
    </p:spTree>
    <p:extLst>
      <p:ext uri="{BB962C8B-B14F-4D97-AF65-F5344CB8AC3E}">
        <p14:creationId xmlns:p14="http://schemas.microsoft.com/office/powerpoint/2010/main" val="61360390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844EB9-E8D5-5513-43EB-7B1FE47067B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67 of 160</a:t>
            </a:r>
          </a:p>
        </p:txBody>
      </p:sp>
    </p:spTree>
    <p:extLst>
      <p:ext uri="{BB962C8B-B14F-4D97-AF65-F5344CB8AC3E}">
        <p14:creationId xmlns:p14="http://schemas.microsoft.com/office/powerpoint/2010/main" val="383342919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F685B1-7684-41DF-F380-BAF24C6C16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065413-5C43-50F8-2DCE-508BFAF0DBA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68 of 160</a:t>
            </a:r>
          </a:p>
        </p:txBody>
      </p:sp>
    </p:spTree>
    <p:extLst>
      <p:ext uri="{BB962C8B-B14F-4D97-AF65-F5344CB8AC3E}">
        <p14:creationId xmlns:p14="http://schemas.microsoft.com/office/powerpoint/2010/main" val="88634003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FE1936-4D31-5EB2-E7D7-D9673F9A23C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69 of 160</a:t>
            </a:r>
          </a:p>
        </p:txBody>
      </p:sp>
    </p:spTree>
    <p:extLst>
      <p:ext uri="{BB962C8B-B14F-4D97-AF65-F5344CB8AC3E}">
        <p14:creationId xmlns:p14="http://schemas.microsoft.com/office/powerpoint/2010/main" val="10845958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7296CD-F61E-3DA3-5D51-436EE788ED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9F2F44-D5B8-3370-264E-FF38310D5D1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70 of 160</a:t>
            </a:r>
          </a:p>
        </p:txBody>
      </p:sp>
    </p:spTree>
    <p:extLst>
      <p:ext uri="{BB962C8B-B14F-4D97-AF65-F5344CB8AC3E}">
        <p14:creationId xmlns:p14="http://schemas.microsoft.com/office/powerpoint/2010/main" val="277666934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A8405C-A7AE-32C5-D711-873AA894AA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25C37B-BE20-7393-D9B0-6BEF447B0BF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71 of 160</a:t>
            </a:r>
          </a:p>
        </p:txBody>
      </p:sp>
    </p:spTree>
    <p:extLst>
      <p:ext uri="{BB962C8B-B14F-4D97-AF65-F5344CB8AC3E}">
        <p14:creationId xmlns:p14="http://schemas.microsoft.com/office/powerpoint/2010/main" val="354607692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A228DD-C33F-A50E-FDC1-3FC4E4DB0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F8A027-0421-03C8-42C9-467EEB3175C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72 of 160</a:t>
            </a:r>
          </a:p>
        </p:txBody>
      </p:sp>
    </p:spTree>
    <p:extLst>
      <p:ext uri="{BB962C8B-B14F-4D97-AF65-F5344CB8AC3E}">
        <p14:creationId xmlns:p14="http://schemas.microsoft.com/office/powerpoint/2010/main" val="226770846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72EFA8-7437-D838-025D-65EF4F09C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EE7A90-8A67-5B87-FD94-5892AEA287F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73 of 160</a:t>
            </a:r>
          </a:p>
        </p:txBody>
      </p:sp>
    </p:spTree>
    <p:extLst>
      <p:ext uri="{BB962C8B-B14F-4D97-AF65-F5344CB8AC3E}">
        <p14:creationId xmlns:p14="http://schemas.microsoft.com/office/powerpoint/2010/main" val="424781872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0BBDA5-0817-5934-CA0E-89208C7BA0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C8C417-C662-DAA1-DC4A-06F6400ADEA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74 of 160</a:t>
            </a:r>
          </a:p>
        </p:txBody>
      </p:sp>
    </p:spTree>
    <p:extLst>
      <p:ext uri="{BB962C8B-B14F-4D97-AF65-F5344CB8AC3E}">
        <p14:creationId xmlns:p14="http://schemas.microsoft.com/office/powerpoint/2010/main" val="17665014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9A7C1B-781F-BED8-AB99-789DE9485C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992" y="1563624"/>
            <a:ext cx="2414016" cy="37307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72F8B6-AE36-5598-52CE-2343C861465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75 of 160</a:t>
            </a:r>
          </a:p>
        </p:txBody>
      </p:sp>
    </p:spTree>
    <p:extLst>
      <p:ext uri="{BB962C8B-B14F-4D97-AF65-F5344CB8AC3E}">
        <p14:creationId xmlns:p14="http://schemas.microsoft.com/office/powerpoint/2010/main" val="388384391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E23011-DB46-0348-FE64-B227160496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A19CDE-3290-92B5-18AB-0A60B6D210E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76 of 160</a:t>
            </a:r>
          </a:p>
        </p:txBody>
      </p:sp>
    </p:spTree>
    <p:extLst>
      <p:ext uri="{BB962C8B-B14F-4D97-AF65-F5344CB8AC3E}">
        <p14:creationId xmlns:p14="http://schemas.microsoft.com/office/powerpoint/2010/main" val="202755914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8F091C-B0D9-9F9F-5099-A224713C91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4A6B73-9B0B-99F7-7D5C-3E692FF0310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77 of 160</a:t>
            </a:r>
          </a:p>
        </p:txBody>
      </p:sp>
    </p:spTree>
    <p:extLst>
      <p:ext uri="{BB962C8B-B14F-4D97-AF65-F5344CB8AC3E}">
        <p14:creationId xmlns:p14="http://schemas.microsoft.com/office/powerpoint/2010/main" val="31580305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1EC50C-FDBB-0EBD-D7FF-952DFFA33E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49010C-A90B-A114-F5F3-001D3D28C44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78 of 160</a:t>
            </a:r>
          </a:p>
        </p:txBody>
      </p:sp>
    </p:spTree>
    <p:extLst>
      <p:ext uri="{BB962C8B-B14F-4D97-AF65-F5344CB8AC3E}">
        <p14:creationId xmlns:p14="http://schemas.microsoft.com/office/powerpoint/2010/main" val="168371744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866A2C-0A0E-53B6-8C3B-951E7F54B1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4A2B8E-FFBB-6E8B-B75D-61219175A47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79 of 160</a:t>
            </a:r>
          </a:p>
        </p:txBody>
      </p:sp>
    </p:spTree>
    <p:extLst>
      <p:ext uri="{BB962C8B-B14F-4D97-AF65-F5344CB8AC3E}">
        <p14:creationId xmlns:p14="http://schemas.microsoft.com/office/powerpoint/2010/main" val="381922506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D09FB2-CF37-5BEC-7CA6-20AA6E9B0B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A8D1F5-7197-FC64-B18D-635C0B5B099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80 of 160</a:t>
            </a:r>
          </a:p>
        </p:txBody>
      </p:sp>
    </p:spTree>
    <p:extLst>
      <p:ext uri="{BB962C8B-B14F-4D97-AF65-F5344CB8AC3E}">
        <p14:creationId xmlns:p14="http://schemas.microsoft.com/office/powerpoint/2010/main" val="302140068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B34966-DB11-DBF5-AF95-AADEF54511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32E528-F91B-FDA9-7611-DE81353C3B1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81 of 160</a:t>
            </a:r>
          </a:p>
        </p:txBody>
      </p:sp>
    </p:spTree>
    <p:extLst>
      <p:ext uri="{BB962C8B-B14F-4D97-AF65-F5344CB8AC3E}">
        <p14:creationId xmlns:p14="http://schemas.microsoft.com/office/powerpoint/2010/main" val="189917619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665D3E-10D6-2272-7BDE-EEFA0C83BE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A3F447-54F0-7632-E908-A2158239700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82 of 160</a:t>
            </a:r>
          </a:p>
        </p:txBody>
      </p:sp>
    </p:spTree>
    <p:extLst>
      <p:ext uri="{BB962C8B-B14F-4D97-AF65-F5344CB8AC3E}">
        <p14:creationId xmlns:p14="http://schemas.microsoft.com/office/powerpoint/2010/main" val="265941633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389F0D-9E55-B45D-12C0-BC701D5F3A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916D11-D4D4-8032-84EC-225FF463CBD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83 of 160</a:t>
            </a:r>
          </a:p>
        </p:txBody>
      </p:sp>
    </p:spTree>
    <p:extLst>
      <p:ext uri="{BB962C8B-B14F-4D97-AF65-F5344CB8AC3E}">
        <p14:creationId xmlns:p14="http://schemas.microsoft.com/office/powerpoint/2010/main" val="299043734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DE2BCE-F7E7-0A72-D66E-5D17E8108D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7CC06A-7A5A-6DDB-D501-F8B06C4A7E9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84 of 160</a:t>
            </a:r>
          </a:p>
        </p:txBody>
      </p:sp>
    </p:spTree>
    <p:extLst>
      <p:ext uri="{BB962C8B-B14F-4D97-AF65-F5344CB8AC3E}">
        <p14:creationId xmlns:p14="http://schemas.microsoft.com/office/powerpoint/2010/main" val="276900872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21FA8F7-02E4-55A0-3E44-115C9D5ADF5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85 of 160</a:t>
            </a:r>
          </a:p>
        </p:txBody>
      </p:sp>
    </p:spTree>
    <p:extLst>
      <p:ext uri="{BB962C8B-B14F-4D97-AF65-F5344CB8AC3E}">
        <p14:creationId xmlns:p14="http://schemas.microsoft.com/office/powerpoint/2010/main" val="181763261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E7E8AB-2B9D-22F5-BFF4-715EE329257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86 of 160</a:t>
            </a:r>
          </a:p>
        </p:txBody>
      </p:sp>
    </p:spTree>
    <p:extLst>
      <p:ext uri="{BB962C8B-B14F-4D97-AF65-F5344CB8AC3E}">
        <p14:creationId xmlns:p14="http://schemas.microsoft.com/office/powerpoint/2010/main" val="95549534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9656C0-7CEF-11DD-8965-8FE82E8F5C1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87 of 160</a:t>
            </a:r>
          </a:p>
        </p:txBody>
      </p:sp>
    </p:spTree>
    <p:extLst>
      <p:ext uri="{BB962C8B-B14F-4D97-AF65-F5344CB8AC3E}">
        <p14:creationId xmlns:p14="http://schemas.microsoft.com/office/powerpoint/2010/main" val="65738048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488FC4-0697-4AFB-B314-0F75B4339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A20F84-DBBF-2A7A-985B-93C7B6A120F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88 of 160</a:t>
            </a:r>
          </a:p>
        </p:txBody>
      </p:sp>
    </p:spTree>
    <p:extLst>
      <p:ext uri="{BB962C8B-B14F-4D97-AF65-F5344CB8AC3E}">
        <p14:creationId xmlns:p14="http://schemas.microsoft.com/office/powerpoint/2010/main" val="83621410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7E06EF-DA72-C2C7-FFCC-400FEA6E78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9E086F-3952-7D3A-124E-1F4BD5DF28F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89 of 160</a:t>
            </a:r>
          </a:p>
        </p:txBody>
      </p:sp>
    </p:spTree>
    <p:extLst>
      <p:ext uri="{BB962C8B-B14F-4D97-AF65-F5344CB8AC3E}">
        <p14:creationId xmlns:p14="http://schemas.microsoft.com/office/powerpoint/2010/main" val="235805114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D40191-2F19-70EC-A0B1-17F324172F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3E47B2-9260-E540-28DE-A7340CB8C29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90 of 160</a:t>
            </a:r>
          </a:p>
        </p:txBody>
      </p:sp>
    </p:spTree>
    <p:extLst>
      <p:ext uri="{BB962C8B-B14F-4D97-AF65-F5344CB8AC3E}">
        <p14:creationId xmlns:p14="http://schemas.microsoft.com/office/powerpoint/2010/main" val="244642242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4C4B2F-CA5B-4559-F0C2-DC0F146ECC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728" y="0"/>
            <a:ext cx="4084544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6849EB-6B3A-AC5C-BC6A-B8098C2E9B3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91 of 160</a:t>
            </a:r>
          </a:p>
        </p:txBody>
      </p:sp>
    </p:spTree>
    <p:extLst>
      <p:ext uri="{BB962C8B-B14F-4D97-AF65-F5344CB8AC3E}">
        <p14:creationId xmlns:p14="http://schemas.microsoft.com/office/powerpoint/2010/main" val="3204105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168B1F-F93C-DFAF-B5DE-785223DDD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C70994-B550-6DA6-ED78-69DE7148FFE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92 of 160</a:t>
            </a:r>
          </a:p>
        </p:txBody>
      </p:sp>
    </p:spTree>
    <p:extLst>
      <p:ext uri="{BB962C8B-B14F-4D97-AF65-F5344CB8AC3E}">
        <p14:creationId xmlns:p14="http://schemas.microsoft.com/office/powerpoint/2010/main" val="296820176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ACE2FE-3EBC-1F10-4D28-6563D310F9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8CFB46-09FC-E18A-6462-AD41C86CDBA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93 of 160</a:t>
            </a:r>
          </a:p>
        </p:txBody>
      </p:sp>
    </p:spTree>
    <p:extLst>
      <p:ext uri="{BB962C8B-B14F-4D97-AF65-F5344CB8AC3E}">
        <p14:creationId xmlns:p14="http://schemas.microsoft.com/office/powerpoint/2010/main" val="62829413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9D96DE-D968-E615-FC04-5BCC915955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ACB286-1F51-452B-9586-5421EAB06A6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94 of 160</a:t>
            </a:r>
          </a:p>
        </p:txBody>
      </p:sp>
    </p:spTree>
    <p:extLst>
      <p:ext uri="{BB962C8B-B14F-4D97-AF65-F5344CB8AC3E}">
        <p14:creationId xmlns:p14="http://schemas.microsoft.com/office/powerpoint/2010/main" val="328979046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1F80B8-37B4-3B1E-FD29-6F2755FB77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A35942-7E8A-2AE5-F593-B6CEFB6E29B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95 of 160</a:t>
            </a:r>
          </a:p>
        </p:txBody>
      </p:sp>
    </p:spTree>
    <p:extLst>
      <p:ext uri="{BB962C8B-B14F-4D97-AF65-F5344CB8AC3E}">
        <p14:creationId xmlns:p14="http://schemas.microsoft.com/office/powerpoint/2010/main" val="389676349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0A4686-70B4-9801-7325-EA01B4052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2085D8-DD01-2F2A-2392-0DE6D5831D2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96 of 160</a:t>
            </a:r>
          </a:p>
        </p:txBody>
      </p:sp>
    </p:spTree>
    <p:extLst>
      <p:ext uri="{BB962C8B-B14F-4D97-AF65-F5344CB8AC3E}">
        <p14:creationId xmlns:p14="http://schemas.microsoft.com/office/powerpoint/2010/main" val="40677338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0A9599-A6C4-7202-A2EA-6571060AE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4B06A4-74A5-316F-2852-617EEE06844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97 of 160</a:t>
            </a:r>
          </a:p>
        </p:txBody>
      </p:sp>
    </p:spTree>
    <p:extLst>
      <p:ext uri="{BB962C8B-B14F-4D97-AF65-F5344CB8AC3E}">
        <p14:creationId xmlns:p14="http://schemas.microsoft.com/office/powerpoint/2010/main" val="395531283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E48176-95D0-4142-681D-054DF3DC18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F47A83-C46E-24CB-D258-2287BCDCBE3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98 of 160</a:t>
            </a:r>
          </a:p>
        </p:txBody>
      </p:sp>
    </p:spTree>
    <p:extLst>
      <p:ext uri="{BB962C8B-B14F-4D97-AF65-F5344CB8AC3E}">
        <p14:creationId xmlns:p14="http://schemas.microsoft.com/office/powerpoint/2010/main" val="173410809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363617-6CD7-7040-4870-AF67D4F22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751119-1FB5-E151-D54F-AAD55D70E47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99 of 160</a:t>
            </a:r>
          </a:p>
        </p:txBody>
      </p:sp>
    </p:spTree>
    <p:extLst>
      <p:ext uri="{BB962C8B-B14F-4D97-AF65-F5344CB8AC3E}">
        <p14:creationId xmlns:p14="http://schemas.microsoft.com/office/powerpoint/2010/main" val="250119771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9B1F4E-3B7D-CF8D-20BE-F34F54D4AC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728" y="0"/>
            <a:ext cx="4084544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CFE1CD-A6D9-5783-1A77-449C8164DF6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100 of 160</a:t>
            </a:r>
          </a:p>
        </p:txBody>
      </p:sp>
    </p:spTree>
    <p:extLst>
      <p:ext uri="{BB962C8B-B14F-4D97-AF65-F5344CB8AC3E}">
        <p14:creationId xmlns:p14="http://schemas.microsoft.com/office/powerpoint/2010/main" val="214645302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C5C9E4-5AD3-12C0-029D-5E3126A38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47D526-3000-42B8-FA78-53B0F0A42DC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101 of 160</a:t>
            </a:r>
          </a:p>
        </p:txBody>
      </p:sp>
    </p:spTree>
    <p:extLst>
      <p:ext uri="{BB962C8B-B14F-4D97-AF65-F5344CB8AC3E}">
        <p14:creationId xmlns:p14="http://schemas.microsoft.com/office/powerpoint/2010/main" val="382375223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4440A3-68FC-D3EC-2B61-9367D7839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9813BB-F542-532B-30F4-B42BE79B393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102 of 160</a:t>
            </a:r>
          </a:p>
        </p:txBody>
      </p:sp>
    </p:spTree>
    <p:extLst>
      <p:ext uri="{BB962C8B-B14F-4D97-AF65-F5344CB8AC3E}">
        <p14:creationId xmlns:p14="http://schemas.microsoft.com/office/powerpoint/2010/main" val="42821910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724DA4-F4CB-548D-8264-F3D12CDBB92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103 of 160</a:t>
            </a:r>
          </a:p>
        </p:txBody>
      </p:sp>
    </p:spTree>
    <p:extLst>
      <p:ext uri="{BB962C8B-B14F-4D97-AF65-F5344CB8AC3E}">
        <p14:creationId xmlns:p14="http://schemas.microsoft.com/office/powerpoint/2010/main" val="111305573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A4E89F-2AFC-8FBA-CDD5-7AF9782429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5EF96E9-06A0-BB5D-F864-A7857AC6652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104 of 160</a:t>
            </a:r>
          </a:p>
        </p:txBody>
      </p:sp>
    </p:spTree>
    <p:extLst>
      <p:ext uri="{BB962C8B-B14F-4D97-AF65-F5344CB8AC3E}">
        <p14:creationId xmlns:p14="http://schemas.microsoft.com/office/powerpoint/2010/main" val="187792453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90F570-6806-03FE-E350-5DF9032BCC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E1A2F5-8894-414C-43F1-1C322B81FC3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105 of 160</a:t>
            </a:r>
          </a:p>
        </p:txBody>
      </p:sp>
    </p:spTree>
    <p:extLst>
      <p:ext uri="{BB962C8B-B14F-4D97-AF65-F5344CB8AC3E}">
        <p14:creationId xmlns:p14="http://schemas.microsoft.com/office/powerpoint/2010/main" val="338399352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441489-C9DA-31C5-5C28-8EAB49107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926D66-DDC3-9E43-FF6D-5422F60080C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106 of 160</a:t>
            </a:r>
          </a:p>
        </p:txBody>
      </p:sp>
    </p:spTree>
    <p:extLst>
      <p:ext uri="{BB962C8B-B14F-4D97-AF65-F5344CB8AC3E}">
        <p14:creationId xmlns:p14="http://schemas.microsoft.com/office/powerpoint/2010/main" val="401714766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4CB3BC-207A-820A-B837-B3909C5EC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4B109D-1652-71EE-84EB-A69E07F3E07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107 of 160</a:t>
            </a:r>
          </a:p>
        </p:txBody>
      </p:sp>
    </p:spTree>
    <p:extLst>
      <p:ext uri="{BB962C8B-B14F-4D97-AF65-F5344CB8AC3E}">
        <p14:creationId xmlns:p14="http://schemas.microsoft.com/office/powerpoint/2010/main" val="346282309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97FD9F-E3A9-FBCC-90C9-C4FBC159055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108 of 160</a:t>
            </a:r>
          </a:p>
        </p:txBody>
      </p:sp>
    </p:spTree>
    <p:extLst>
      <p:ext uri="{BB962C8B-B14F-4D97-AF65-F5344CB8AC3E}">
        <p14:creationId xmlns:p14="http://schemas.microsoft.com/office/powerpoint/2010/main" val="302940598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05FEBC-7FFD-841B-164D-E9B0A5C371E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109 of 160</a:t>
            </a:r>
          </a:p>
        </p:txBody>
      </p:sp>
    </p:spTree>
    <p:extLst>
      <p:ext uri="{BB962C8B-B14F-4D97-AF65-F5344CB8AC3E}">
        <p14:creationId xmlns:p14="http://schemas.microsoft.com/office/powerpoint/2010/main" val="352307433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E1307F-9CA3-855F-AA3C-12B5BB6649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8D0EF7-F7D4-01B0-A2E2-2AD7658332A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110 of 160</a:t>
            </a:r>
          </a:p>
        </p:txBody>
      </p:sp>
    </p:spTree>
    <p:extLst>
      <p:ext uri="{BB962C8B-B14F-4D97-AF65-F5344CB8AC3E}">
        <p14:creationId xmlns:p14="http://schemas.microsoft.com/office/powerpoint/2010/main" val="414193108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9C0FC1-2B17-4DB3-D642-BA8FDE995B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EAA6B3-47E5-EF20-BF8C-21CE7D60867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111 of 160</a:t>
            </a:r>
          </a:p>
        </p:txBody>
      </p:sp>
    </p:spTree>
    <p:extLst>
      <p:ext uri="{BB962C8B-B14F-4D97-AF65-F5344CB8AC3E}">
        <p14:creationId xmlns:p14="http://schemas.microsoft.com/office/powerpoint/2010/main" val="53047009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322B41-FBF8-D47A-5D74-5E94E5EC9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89D577-A600-2DEF-0614-99C74215EC6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112 of 160</a:t>
            </a:r>
          </a:p>
        </p:txBody>
      </p:sp>
    </p:spTree>
    <p:extLst>
      <p:ext uri="{BB962C8B-B14F-4D97-AF65-F5344CB8AC3E}">
        <p14:creationId xmlns:p14="http://schemas.microsoft.com/office/powerpoint/2010/main" val="391560857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657A2C-CBE0-3F93-9D9E-101F846E2D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B63B87-6CB3-B5F0-800D-1FEBCD7658E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113 of 160</a:t>
            </a:r>
          </a:p>
        </p:txBody>
      </p:sp>
    </p:spTree>
    <p:extLst>
      <p:ext uri="{BB962C8B-B14F-4D97-AF65-F5344CB8AC3E}">
        <p14:creationId xmlns:p14="http://schemas.microsoft.com/office/powerpoint/2010/main" val="248050739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02DFDB-F888-2027-75F4-7F327642C3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5BEBD9-9C8A-FD3E-A5A9-37EE8F01C19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114 of 160</a:t>
            </a:r>
          </a:p>
        </p:txBody>
      </p:sp>
    </p:spTree>
    <p:extLst>
      <p:ext uri="{BB962C8B-B14F-4D97-AF65-F5344CB8AC3E}">
        <p14:creationId xmlns:p14="http://schemas.microsoft.com/office/powerpoint/2010/main" val="272853668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908FA7-C44C-A5B8-E6D2-F411FE3F00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4A6FEA-3026-9A36-FCEE-3ADDA26CA12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115 of 160</a:t>
            </a:r>
          </a:p>
        </p:txBody>
      </p:sp>
    </p:spTree>
    <p:extLst>
      <p:ext uri="{BB962C8B-B14F-4D97-AF65-F5344CB8AC3E}">
        <p14:creationId xmlns:p14="http://schemas.microsoft.com/office/powerpoint/2010/main" val="121192062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CFF334-9AFD-2460-7643-832DB7A2BEA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116 of 160</a:t>
            </a:r>
          </a:p>
        </p:txBody>
      </p:sp>
    </p:spTree>
    <p:extLst>
      <p:ext uri="{BB962C8B-B14F-4D97-AF65-F5344CB8AC3E}">
        <p14:creationId xmlns:p14="http://schemas.microsoft.com/office/powerpoint/2010/main" val="50821707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5518E1-8976-D609-86E9-3CCB917B1FF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117 of 160</a:t>
            </a:r>
          </a:p>
        </p:txBody>
      </p:sp>
    </p:spTree>
    <p:extLst>
      <p:ext uri="{BB962C8B-B14F-4D97-AF65-F5344CB8AC3E}">
        <p14:creationId xmlns:p14="http://schemas.microsoft.com/office/powerpoint/2010/main" val="129212787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C42959-C5FD-E17A-1A2D-4153CF7BFB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14F56F-5A28-44E7-1C3C-EA2DB2B3641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118 of 160</a:t>
            </a:r>
          </a:p>
        </p:txBody>
      </p:sp>
    </p:spTree>
    <p:extLst>
      <p:ext uri="{BB962C8B-B14F-4D97-AF65-F5344CB8AC3E}">
        <p14:creationId xmlns:p14="http://schemas.microsoft.com/office/powerpoint/2010/main" val="354163586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926A86-5631-B1BC-1962-7E362FBDCD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A43C94-0F49-4F1D-867F-E47F835596B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119 of 160</a:t>
            </a:r>
          </a:p>
        </p:txBody>
      </p:sp>
    </p:spTree>
    <p:extLst>
      <p:ext uri="{BB962C8B-B14F-4D97-AF65-F5344CB8AC3E}">
        <p14:creationId xmlns:p14="http://schemas.microsoft.com/office/powerpoint/2010/main" val="200003863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839D2A-37BB-1031-86F3-0E2C902A25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F44BAE-23A0-232A-78E9-13219E3989E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120 of 160</a:t>
            </a:r>
          </a:p>
        </p:txBody>
      </p:sp>
    </p:spTree>
    <p:extLst>
      <p:ext uri="{BB962C8B-B14F-4D97-AF65-F5344CB8AC3E}">
        <p14:creationId xmlns:p14="http://schemas.microsoft.com/office/powerpoint/2010/main" val="55638549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058A33-C214-0605-13C7-A91B85DB11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F9C059-D899-54E6-7C7A-F8D196B9EF8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121 of 160</a:t>
            </a:r>
          </a:p>
        </p:txBody>
      </p:sp>
    </p:spTree>
    <p:extLst>
      <p:ext uri="{BB962C8B-B14F-4D97-AF65-F5344CB8AC3E}">
        <p14:creationId xmlns:p14="http://schemas.microsoft.com/office/powerpoint/2010/main" val="189151145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877996-0F9C-2616-EE44-2443A11F29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742EA2-3ADB-1538-567F-A7471EA23E9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122 of 160</a:t>
            </a:r>
          </a:p>
        </p:txBody>
      </p:sp>
    </p:spTree>
    <p:extLst>
      <p:ext uri="{BB962C8B-B14F-4D97-AF65-F5344CB8AC3E}">
        <p14:creationId xmlns:p14="http://schemas.microsoft.com/office/powerpoint/2010/main" val="55506254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1AF27E-FCA4-E0EC-2848-057188B998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76A7DE-79B5-A089-53BC-BFD4A2A57F1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123 of 160</a:t>
            </a:r>
          </a:p>
        </p:txBody>
      </p:sp>
    </p:spTree>
    <p:extLst>
      <p:ext uri="{BB962C8B-B14F-4D97-AF65-F5344CB8AC3E}">
        <p14:creationId xmlns:p14="http://schemas.microsoft.com/office/powerpoint/2010/main" val="167171413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1B2838-52A4-E022-9512-F449F07DB2F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124 of 160</a:t>
            </a:r>
          </a:p>
        </p:txBody>
      </p:sp>
    </p:spTree>
    <p:extLst>
      <p:ext uri="{BB962C8B-B14F-4D97-AF65-F5344CB8AC3E}">
        <p14:creationId xmlns:p14="http://schemas.microsoft.com/office/powerpoint/2010/main" val="280555090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0EC3BC-1DFC-7C0C-49D6-61FA7B48AB7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125 of 160</a:t>
            </a:r>
          </a:p>
        </p:txBody>
      </p:sp>
    </p:spTree>
    <p:extLst>
      <p:ext uri="{BB962C8B-B14F-4D97-AF65-F5344CB8AC3E}">
        <p14:creationId xmlns:p14="http://schemas.microsoft.com/office/powerpoint/2010/main" val="349454933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94BFDA-8AD9-FC18-ABEE-E2DBD1ADE5D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126 of 160</a:t>
            </a:r>
          </a:p>
        </p:txBody>
      </p:sp>
    </p:spTree>
    <p:extLst>
      <p:ext uri="{BB962C8B-B14F-4D97-AF65-F5344CB8AC3E}">
        <p14:creationId xmlns:p14="http://schemas.microsoft.com/office/powerpoint/2010/main" val="48707791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F5F5EC-2B8C-196E-81FB-19C34C9775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9979B0-6CD5-CE59-1E1D-960A2518C40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127 of 160</a:t>
            </a:r>
          </a:p>
        </p:txBody>
      </p:sp>
    </p:spTree>
    <p:extLst>
      <p:ext uri="{BB962C8B-B14F-4D97-AF65-F5344CB8AC3E}">
        <p14:creationId xmlns:p14="http://schemas.microsoft.com/office/powerpoint/2010/main" val="272835233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2BF3C1-A820-0DFF-19E8-56E1CDCCBA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76A7CA-185F-D223-56C0-65890A7AC18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128 of 160</a:t>
            </a:r>
          </a:p>
        </p:txBody>
      </p:sp>
    </p:spTree>
    <p:extLst>
      <p:ext uri="{BB962C8B-B14F-4D97-AF65-F5344CB8AC3E}">
        <p14:creationId xmlns:p14="http://schemas.microsoft.com/office/powerpoint/2010/main" val="370878394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D23D57-D43E-1F73-C2BF-35C8E5F66B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574ADC-E12D-0D68-6896-355C9456B1E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129 of 160</a:t>
            </a:r>
          </a:p>
        </p:txBody>
      </p:sp>
    </p:spTree>
    <p:extLst>
      <p:ext uri="{BB962C8B-B14F-4D97-AF65-F5344CB8AC3E}">
        <p14:creationId xmlns:p14="http://schemas.microsoft.com/office/powerpoint/2010/main" val="239163217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36282D-0332-A5F4-54A3-B079A7BE98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5AA5AA-C9D6-A635-FF4D-CB3D3EB12D9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130 of 160</a:t>
            </a:r>
          </a:p>
        </p:txBody>
      </p:sp>
    </p:spTree>
    <p:extLst>
      <p:ext uri="{BB962C8B-B14F-4D97-AF65-F5344CB8AC3E}">
        <p14:creationId xmlns:p14="http://schemas.microsoft.com/office/powerpoint/2010/main" val="253249100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220A6B-0E94-A86C-2E22-6E43674882E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131 of 160</a:t>
            </a:r>
          </a:p>
        </p:txBody>
      </p:sp>
    </p:spTree>
    <p:extLst>
      <p:ext uri="{BB962C8B-B14F-4D97-AF65-F5344CB8AC3E}">
        <p14:creationId xmlns:p14="http://schemas.microsoft.com/office/powerpoint/2010/main" val="324524999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8A2F33-926F-3111-85CF-8364376259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79AFCD-C032-CF62-F333-935E057A53D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132 of 160</a:t>
            </a:r>
          </a:p>
        </p:txBody>
      </p:sp>
    </p:spTree>
    <p:extLst>
      <p:ext uri="{BB962C8B-B14F-4D97-AF65-F5344CB8AC3E}">
        <p14:creationId xmlns:p14="http://schemas.microsoft.com/office/powerpoint/2010/main" val="236270469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7D0F82-84A0-D72A-C976-012C6C2E8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3E148A-096D-E7B7-F6A6-B1DB0528065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133 of 160</a:t>
            </a:r>
          </a:p>
        </p:txBody>
      </p:sp>
    </p:spTree>
    <p:extLst>
      <p:ext uri="{BB962C8B-B14F-4D97-AF65-F5344CB8AC3E}">
        <p14:creationId xmlns:p14="http://schemas.microsoft.com/office/powerpoint/2010/main" val="171883469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FC5ABB-5094-A65B-2BFA-62FC8FA8E3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A63750-41BA-D97F-C16F-C58A87F1654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134 of 160</a:t>
            </a:r>
          </a:p>
        </p:txBody>
      </p:sp>
    </p:spTree>
    <p:extLst>
      <p:ext uri="{BB962C8B-B14F-4D97-AF65-F5344CB8AC3E}">
        <p14:creationId xmlns:p14="http://schemas.microsoft.com/office/powerpoint/2010/main" val="243980597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08AFA6-BB3F-780E-948D-A834A80941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9D8692-9D7F-3B3B-7E60-4618777C028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135 of 160</a:t>
            </a:r>
          </a:p>
        </p:txBody>
      </p:sp>
    </p:spTree>
    <p:extLst>
      <p:ext uri="{BB962C8B-B14F-4D97-AF65-F5344CB8AC3E}">
        <p14:creationId xmlns:p14="http://schemas.microsoft.com/office/powerpoint/2010/main" val="402571356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522405-AB17-B8DD-1E0D-0F7C3BF32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3AD2B5-EF35-C616-691D-ED182935655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136 of 160</a:t>
            </a:r>
          </a:p>
        </p:txBody>
      </p:sp>
    </p:spTree>
    <p:extLst>
      <p:ext uri="{BB962C8B-B14F-4D97-AF65-F5344CB8AC3E}">
        <p14:creationId xmlns:p14="http://schemas.microsoft.com/office/powerpoint/2010/main" val="287274247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9E5B68-1F9C-5C79-F115-CF79DF2366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E89B33-E2F0-F278-4440-A00E295FEEF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137 of 160</a:t>
            </a:r>
          </a:p>
        </p:txBody>
      </p:sp>
    </p:spTree>
    <p:extLst>
      <p:ext uri="{BB962C8B-B14F-4D97-AF65-F5344CB8AC3E}">
        <p14:creationId xmlns:p14="http://schemas.microsoft.com/office/powerpoint/2010/main" val="127751167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2BC8CD-1507-FA83-8848-0068ED6B6D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837" y="0"/>
            <a:ext cx="48323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969BD0-4717-FE66-A84B-5E747F33797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138 of 160</a:t>
            </a:r>
          </a:p>
        </p:txBody>
      </p:sp>
    </p:spTree>
    <p:extLst>
      <p:ext uri="{BB962C8B-B14F-4D97-AF65-F5344CB8AC3E}">
        <p14:creationId xmlns:p14="http://schemas.microsoft.com/office/powerpoint/2010/main" val="252180439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D14D6F-2B35-29BD-3EFE-2C89C9D96A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C9039F-E143-2368-160D-99B1A445D42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139 of 160</a:t>
            </a:r>
          </a:p>
        </p:txBody>
      </p:sp>
    </p:spTree>
    <p:extLst>
      <p:ext uri="{BB962C8B-B14F-4D97-AF65-F5344CB8AC3E}">
        <p14:creationId xmlns:p14="http://schemas.microsoft.com/office/powerpoint/2010/main" val="2931183124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96AC62-06B0-E68E-EB98-CEB05D8DFB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EC5326-9ED6-E808-4124-78046F82E5E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140 of 160</a:t>
            </a:r>
          </a:p>
        </p:txBody>
      </p:sp>
    </p:spTree>
    <p:extLst>
      <p:ext uri="{BB962C8B-B14F-4D97-AF65-F5344CB8AC3E}">
        <p14:creationId xmlns:p14="http://schemas.microsoft.com/office/powerpoint/2010/main" val="300289697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4585E7-E5F6-0AA6-59E5-EB8B49184B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B4F762-BE08-8217-6D4B-6BF4691834B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141 of 160</a:t>
            </a:r>
          </a:p>
        </p:txBody>
      </p:sp>
    </p:spTree>
    <p:extLst>
      <p:ext uri="{BB962C8B-B14F-4D97-AF65-F5344CB8AC3E}">
        <p14:creationId xmlns:p14="http://schemas.microsoft.com/office/powerpoint/2010/main" val="414400439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BD5C81-0728-CA6A-12BE-6D945BC3D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298DB4-B90D-983C-9A60-E4235D686A0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142 of 160</a:t>
            </a:r>
          </a:p>
        </p:txBody>
      </p:sp>
    </p:spTree>
    <p:extLst>
      <p:ext uri="{BB962C8B-B14F-4D97-AF65-F5344CB8AC3E}">
        <p14:creationId xmlns:p14="http://schemas.microsoft.com/office/powerpoint/2010/main" val="1820441804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531F07-795C-65A9-2FC2-AE936DA56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9C0609-6FF4-929C-3936-20B669AEB50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143 of 160</a:t>
            </a:r>
          </a:p>
        </p:txBody>
      </p:sp>
    </p:spTree>
    <p:extLst>
      <p:ext uri="{BB962C8B-B14F-4D97-AF65-F5344CB8AC3E}">
        <p14:creationId xmlns:p14="http://schemas.microsoft.com/office/powerpoint/2010/main" val="245867916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8AA21B-155E-5CAB-935B-7FBB5E800E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5EA9FB4-3F07-C6F6-04A6-ECD07684378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144 of 160</a:t>
            </a:r>
          </a:p>
        </p:txBody>
      </p:sp>
    </p:spTree>
    <p:extLst>
      <p:ext uri="{BB962C8B-B14F-4D97-AF65-F5344CB8AC3E}">
        <p14:creationId xmlns:p14="http://schemas.microsoft.com/office/powerpoint/2010/main" val="289551438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617C34-F68A-81E0-34FA-7156E669441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145 of 160</a:t>
            </a:r>
          </a:p>
        </p:txBody>
      </p:sp>
    </p:spTree>
    <p:extLst>
      <p:ext uri="{BB962C8B-B14F-4D97-AF65-F5344CB8AC3E}">
        <p14:creationId xmlns:p14="http://schemas.microsoft.com/office/powerpoint/2010/main" val="422155927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6C399D-C887-F554-930D-232BDF6A75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9B351B-985E-DF86-3E84-A73FCFD0C20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146 of 160</a:t>
            </a:r>
          </a:p>
        </p:txBody>
      </p:sp>
    </p:spTree>
    <p:extLst>
      <p:ext uri="{BB962C8B-B14F-4D97-AF65-F5344CB8AC3E}">
        <p14:creationId xmlns:p14="http://schemas.microsoft.com/office/powerpoint/2010/main" val="12974644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FA988D-C2A6-4F52-79DC-20F947E156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71AF5C-AC08-FF4E-1DC5-5771C02BA46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147 of 160</a:t>
            </a:r>
          </a:p>
        </p:txBody>
      </p:sp>
    </p:spTree>
    <p:extLst>
      <p:ext uri="{BB962C8B-B14F-4D97-AF65-F5344CB8AC3E}">
        <p14:creationId xmlns:p14="http://schemas.microsoft.com/office/powerpoint/2010/main" val="3388917633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EC22E2-056C-B42E-5742-5477A10110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8D060E-C1A5-9947-16D6-3EFE221B1A6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148 of 160</a:t>
            </a:r>
          </a:p>
        </p:txBody>
      </p:sp>
    </p:spTree>
    <p:extLst>
      <p:ext uri="{BB962C8B-B14F-4D97-AF65-F5344CB8AC3E}">
        <p14:creationId xmlns:p14="http://schemas.microsoft.com/office/powerpoint/2010/main" val="76634449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85E066-E959-7A86-6762-66CD1BF5293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149 of 160</a:t>
            </a:r>
          </a:p>
        </p:txBody>
      </p:sp>
    </p:spTree>
    <p:extLst>
      <p:ext uri="{BB962C8B-B14F-4D97-AF65-F5344CB8AC3E}">
        <p14:creationId xmlns:p14="http://schemas.microsoft.com/office/powerpoint/2010/main" val="3616427995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5D4019-DBA0-8C64-F92C-C34F7C0C15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8760DF-F7E0-A0F5-C425-96DCC498325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150 of 160</a:t>
            </a:r>
          </a:p>
        </p:txBody>
      </p:sp>
    </p:spTree>
    <p:extLst>
      <p:ext uri="{BB962C8B-B14F-4D97-AF65-F5344CB8AC3E}">
        <p14:creationId xmlns:p14="http://schemas.microsoft.com/office/powerpoint/2010/main" val="266465981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53B83C-14FE-C4A5-5EA6-99210300C2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66F237-73CA-4B1F-09AC-6232974895D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151 of 160</a:t>
            </a:r>
          </a:p>
        </p:txBody>
      </p:sp>
    </p:spTree>
    <p:extLst>
      <p:ext uri="{BB962C8B-B14F-4D97-AF65-F5344CB8AC3E}">
        <p14:creationId xmlns:p14="http://schemas.microsoft.com/office/powerpoint/2010/main" val="37405069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80295C-0D1A-25CF-F4A9-6DC95FC06A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5B89F9-F666-6928-19D4-8D20A99EC3C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152 of 160</a:t>
            </a:r>
          </a:p>
        </p:txBody>
      </p:sp>
    </p:spTree>
    <p:extLst>
      <p:ext uri="{BB962C8B-B14F-4D97-AF65-F5344CB8AC3E}">
        <p14:creationId xmlns:p14="http://schemas.microsoft.com/office/powerpoint/2010/main" val="1551332009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87B222-E4A2-F9E9-BCA1-EEEFAA0180D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153 of 160</a:t>
            </a:r>
          </a:p>
        </p:txBody>
      </p:sp>
    </p:spTree>
    <p:extLst>
      <p:ext uri="{BB962C8B-B14F-4D97-AF65-F5344CB8AC3E}">
        <p14:creationId xmlns:p14="http://schemas.microsoft.com/office/powerpoint/2010/main" val="3715175061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9AA426-22B9-8095-06EF-78C7569B5A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9D2993-CDA0-0AE7-8E3B-BD04F724528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154 of 160</a:t>
            </a:r>
          </a:p>
        </p:txBody>
      </p:sp>
    </p:spTree>
    <p:extLst>
      <p:ext uri="{BB962C8B-B14F-4D97-AF65-F5344CB8AC3E}">
        <p14:creationId xmlns:p14="http://schemas.microsoft.com/office/powerpoint/2010/main" val="554100022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FDB819-DA46-08FE-E77A-DC74F39D61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743A1F-DF42-1836-FA4C-147B1850422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155 of 160</a:t>
            </a:r>
          </a:p>
        </p:txBody>
      </p:sp>
    </p:spTree>
    <p:extLst>
      <p:ext uri="{BB962C8B-B14F-4D97-AF65-F5344CB8AC3E}">
        <p14:creationId xmlns:p14="http://schemas.microsoft.com/office/powerpoint/2010/main" val="4134823295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9B61F7-E13E-FCD5-339E-9CC62CD079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C0DF74-F1E9-06C3-A789-5B7891CB490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156 of 160</a:t>
            </a:r>
          </a:p>
        </p:txBody>
      </p:sp>
    </p:spTree>
    <p:extLst>
      <p:ext uri="{BB962C8B-B14F-4D97-AF65-F5344CB8AC3E}">
        <p14:creationId xmlns:p14="http://schemas.microsoft.com/office/powerpoint/2010/main" val="3445153840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1CE806-0197-D30A-98BA-FD3756A3B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EA6847-CB44-9B5B-AED3-DF2CB06870D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157 of 160</a:t>
            </a:r>
          </a:p>
        </p:txBody>
      </p:sp>
    </p:spTree>
    <p:extLst>
      <p:ext uri="{BB962C8B-B14F-4D97-AF65-F5344CB8AC3E}">
        <p14:creationId xmlns:p14="http://schemas.microsoft.com/office/powerpoint/2010/main" val="1600163465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BB75E4-58E0-4003-4D77-3E80A4BCF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02B462-CF1A-DB12-A3F3-8FF3997987E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158 of 160</a:t>
            </a:r>
          </a:p>
        </p:txBody>
      </p:sp>
    </p:spTree>
    <p:extLst>
      <p:ext uri="{BB962C8B-B14F-4D97-AF65-F5344CB8AC3E}">
        <p14:creationId xmlns:p14="http://schemas.microsoft.com/office/powerpoint/2010/main" val="3002879230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8C713F-D591-F283-63FF-98455B7FCF3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159 of 160</a:t>
            </a:r>
          </a:p>
        </p:txBody>
      </p:sp>
    </p:spTree>
    <p:extLst>
      <p:ext uri="{BB962C8B-B14F-4D97-AF65-F5344CB8AC3E}">
        <p14:creationId xmlns:p14="http://schemas.microsoft.com/office/powerpoint/2010/main" val="224034356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5C53AC-E95F-4CD1-D999-0A4F56910D5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160 of 160</a:t>
            </a:r>
          </a:p>
        </p:txBody>
      </p:sp>
    </p:spTree>
    <p:extLst>
      <p:ext uri="{BB962C8B-B14F-4D97-AF65-F5344CB8AC3E}">
        <p14:creationId xmlns:p14="http://schemas.microsoft.com/office/powerpoint/2010/main" val="1633297538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12CA94-12BB-8E0F-4CC2-79128BAD0D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728" y="0"/>
            <a:ext cx="4084544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49AC47-C5A8-F706-F19E-38D94DEB04A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161 of 160</a:t>
            </a:r>
          </a:p>
        </p:txBody>
      </p:sp>
    </p:spTree>
    <p:extLst>
      <p:ext uri="{BB962C8B-B14F-4D97-AF65-F5344CB8AC3E}">
        <p14:creationId xmlns:p14="http://schemas.microsoft.com/office/powerpoint/2010/main" val="2077578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rgbClr val="E8E8E8"/>
    </a:dk1>
    <a:lt1>
      <a:srgbClr val="C8C8C8"/>
    </a:lt1>
    <a:dk2>
      <a:srgbClr val="404040"/>
    </a:dk2>
    <a:lt2>
      <a:srgbClr val="0E2841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4164</Words>
  <Application>Microsoft Office PowerPoint</Application>
  <PresentationFormat>Widescreen</PresentationFormat>
  <Paragraphs>481</Paragraphs>
  <Slides>161</Slides>
  <Notes>160</Notes>
  <HiddenSlides>30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161</vt:i4>
      </vt:variant>
    </vt:vector>
  </HeadingPairs>
  <TitlesOfParts>
    <vt:vector size="166" baseType="lpstr">
      <vt:lpstr>Aptos</vt:lpstr>
      <vt:lpstr>Aptos Display</vt:lpstr>
      <vt:lpstr>Arial</vt:lpstr>
      <vt:lpstr>Arial Black</vt:lpstr>
      <vt:lpstr>Office Theme</vt:lpstr>
      <vt:lpstr>POSTER SHOW Group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K. Reid</dc:creator>
  <cp:lastModifiedBy>Laura K. Reid</cp:lastModifiedBy>
  <cp:revision>1</cp:revision>
  <dcterms:created xsi:type="dcterms:W3CDTF">2025-02-13T00:53:20Z</dcterms:created>
  <dcterms:modified xsi:type="dcterms:W3CDTF">2025-02-13T00:53:21Z</dcterms:modified>
</cp:coreProperties>
</file>