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ppt/media/image72.jpg" ContentType="image/png"/>
  <Override PartName="/ppt/notesSlides/notesSlide95.xml" ContentType="application/vnd.openxmlformats-officedocument.presentationml.notesSlide+xml"/>
  <Override PartName="/ppt/notesSlides/notesSlide96.xml" ContentType="application/vnd.openxmlformats-officedocument.presentationml.notesSlide+xml"/>
  <Override PartName="/ppt/notesSlides/notesSlide97.xml" ContentType="application/vnd.openxmlformats-officedocument.presentationml.notesSlide+xml"/>
  <Override PartName="/ppt/notesSlides/notesSlide98.xml" ContentType="application/vnd.openxmlformats-officedocument.presentationml.notesSlide+xml"/>
  <Override PartName="/ppt/notesSlides/notesSlide99.xml" ContentType="application/vnd.openxmlformats-officedocument.presentationml.notesSlide+xml"/>
  <Override PartName="/ppt/notesSlides/notesSlide100.xml" ContentType="application/vnd.openxmlformats-officedocument.presentationml.notesSlide+xml"/>
  <Override PartName="/ppt/notesSlides/notesSlide101.xml" ContentType="application/vnd.openxmlformats-officedocument.presentationml.notesSlide+xml"/>
  <Override PartName="/ppt/notesSlides/notesSlide102.xml" ContentType="application/vnd.openxmlformats-officedocument.presentationml.notesSlide+xml"/>
  <Override PartName="/ppt/notesSlides/notesSlide103.xml" ContentType="application/vnd.openxmlformats-officedocument.presentationml.notesSlide+xml"/>
  <Override PartName="/ppt/notesSlides/notesSlide104.xml" ContentType="application/vnd.openxmlformats-officedocument.presentationml.notesSlide+xml"/>
  <Override PartName="/ppt/notesSlides/notesSlide105.xml" ContentType="application/vnd.openxmlformats-officedocument.presentationml.notesSlide+xml"/>
  <Override PartName="/ppt/notesSlides/notesSlide106.xml" ContentType="application/vnd.openxmlformats-officedocument.presentationml.notesSlide+xml"/>
  <Override PartName="/ppt/notesSlides/notesSlide107.xml" ContentType="application/vnd.openxmlformats-officedocument.presentationml.notesSlide+xml"/>
  <Override PartName="/ppt/notesSlides/notesSlide108.xml" ContentType="application/vnd.openxmlformats-officedocument.presentationml.notesSlide+xml"/>
  <Override PartName="/ppt/notesSlides/notesSlide109.xml" ContentType="application/vnd.openxmlformats-officedocument.presentationml.notesSlide+xml"/>
  <Override PartName="/ppt/notesSlides/notesSlide110.xml" ContentType="application/vnd.openxmlformats-officedocument.presentationml.notesSlide+xml"/>
  <Override PartName="/ppt/notesSlides/notesSlide111.xml" ContentType="application/vnd.openxmlformats-officedocument.presentationml.notesSlide+xml"/>
  <Override PartName="/ppt/notesSlides/notesSlide112.xml" ContentType="application/vnd.openxmlformats-officedocument.presentationml.notesSlide+xml"/>
  <Override PartName="/ppt/notesSlides/notesSlide113.xml" ContentType="application/vnd.openxmlformats-officedocument.presentationml.notesSlide+xml"/>
  <Override PartName="/ppt/notesSlides/notesSlide114.xml" ContentType="application/vnd.openxmlformats-officedocument.presentationml.notesSlide+xml"/>
  <Override PartName="/ppt/notesSlides/notesSlide115.xml" ContentType="application/vnd.openxmlformats-officedocument.presentationml.notesSlide+xml"/>
  <Override PartName="/ppt/notesSlides/notesSlide116.xml" ContentType="application/vnd.openxmlformats-officedocument.presentationml.notesSlide+xml"/>
  <Override PartName="/ppt/notesSlides/notesSlide117.xml" ContentType="application/vnd.openxmlformats-officedocument.presentationml.notesSlide+xml"/>
  <Override PartName="/ppt/notesSlides/notesSlide118.xml" ContentType="application/vnd.openxmlformats-officedocument.presentationml.notesSlide+xml"/>
  <Override PartName="/ppt/notesSlides/notesSlide119.xml" ContentType="application/vnd.openxmlformats-officedocument.presentationml.notesSlide+xml"/>
  <Override PartName="/ppt/notesSlides/notesSlide120.xml" ContentType="application/vnd.openxmlformats-officedocument.presentationml.notesSlide+xml"/>
  <Override PartName="/ppt/notesSlides/notesSlide121.xml" ContentType="application/vnd.openxmlformats-officedocument.presentationml.notesSlide+xml"/>
  <Override PartName="/ppt/notesSlides/notesSlide122.xml" ContentType="application/vnd.openxmlformats-officedocument.presentationml.notesSlide+xml"/>
  <Override PartName="/ppt/notesSlides/notesSlide123.xml" ContentType="application/vnd.openxmlformats-officedocument.presentationml.notesSlide+xml"/>
  <Override PartName="/ppt/notesSlides/notesSlide124.xml" ContentType="application/vnd.openxmlformats-officedocument.presentationml.notesSlide+xml"/>
  <Override PartName="/ppt/notesSlides/notesSlide125.xml" ContentType="application/vnd.openxmlformats-officedocument.presentationml.notesSlide+xml"/>
  <Override PartName="/ppt/notesSlides/notesSlide126.xml" ContentType="application/vnd.openxmlformats-officedocument.presentationml.notesSlide+xml"/>
  <Override PartName="/ppt/notesSlides/notesSlide127.xml" ContentType="application/vnd.openxmlformats-officedocument.presentationml.notesSlide+xml"/>
  <Override PartName="/ppt/notesSlides/notesSlide128.xml" ContentType="application/vnd.openxmlformats-officedocument.presentationml.notesSlide+xml"/>
  <Override PartName="/ppt/notesSlides/notesSlide129.xml" ContentType="application/vnd.openxmlformats-officedocument.presentationml.notesSlide+xml"/>
  <Override PartName="/ppt/notesSlides/notesSlide130.xml" ContentType="application/vnd.openxmlformats-officedocument.presentationml.notesSlide+xml"/>
  <Override PartName="/ppt/notesSlides/notesSlide131.xml" ContentType="application/vnd.openxmlformats-officedocument.presentationml.notesSlide+xml"/>
  <Override PartName="/ppt/notesSlides/notesSlide132.xml" ContentType="application/vnd.openxmlformats-officedocument.presentationml.notesSlide+xml"/>
  <Override PartName="/ppt/notesSlides/notesSlide133.xml" ContentType="application/vnd.openxmlformats-officedocument.presentationml.notesSlide+xml"/>
  <Override PartName="/ppt/notesSlides/notesSlide134.xml" ContentType="application/vnd.openxmlformats-officedocument.presentationml.notesSlide+xml"/>
  <Override PartName="/ppt/notesSlides/notesSlide135.xml" ContentType="application/vnd.openxmlformats-officedocument.presentationml.notesSlide+xml"/>
  <Override PartName="/ppt/notesSlides/notesSlide136.xml" ContentType="application/vnd.openxmlformats-officedocument.presentationml.notesSlide+xml"/>
  <Override PartName="/ppt/notesSlides/notesSlide137.xml" ContentType="application/vnd.openxmlformats-officedocument.presentationml.notesSlide+xml"/>
  <Override PartName="/ppt/notesSlides/notesSlide138.xml" ContentType="application/vnd.openxmlformats-officedocument.presentationml.notesSlide+xml"/>
  <Override PartName="/ppt/notesSlides/notesSlide139.xml" ContentType="application/vnd.openxmlformats-officedocument.presentationml.notesSlide+xml"/>
  <Override PartName="/ppt/notesSlides/notesSlide140.xml" ContentType="application/vnd.openxmlformats-officedocument.presentationml.notesSlide+xml"/>
  <Override PartName="/ppt/notesSlides/notesSlide141.xml" ContentType="application/vnd.openxmlformats-officedocument.presentationml.notesSlide+xml"/>
  <Override PartName="/ppt/notesSlides/notesSlide142.xml" ContentType="application/vnd.openxmlformats-officedocument.presentationml.notesSlide+xml"/>
  <Override PartName="/ppt/notesSlides/notesSlide143.xml" ContentType="application/vnd.openxmlformats-officedocument.presentationml.notesSlide+xml"/>
  <Override PartName="/ppt/notesSlides/notesSlide144.xml" ContentType="application/vnd.openxmlformats-officedocument.presentationml.notesSlide+xml"/>
  <Override PartName="/ppt/notesSlides/notesSlide145.xml" ContentType="application/vnd.openxmlformats-officedocument.presentationml.notesSlide+xml"/>
  <Override PartName="/ppt/notesSlides/notesSlide146.xml" ContentType="application/vnd.openxmlformats-officedocument.presentationml.notesSlide+xml"/>
  <Override PartName="/ppt/notesSlides/notesSlide147.xml" ContentType="application/vnd.openxmlformats-officedocument.presentationml.notesSlide+xml"/>
  <Override PartName="/ppt/notesSlides/notesSlide14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23" r:id="rId69"/>
    <p:sldId id="324" r:id="rId70"/>
    <p:sldId id="325" r:id="rId71"/>
    <p:sldId id="326" r:id="rId72"/>
    <p:sldId id="327" r:id="rId73"/>
    <p:sldId id="328" r:id="rId74"/>
    <p:sldId id="329" r:id="rId75"/>
    <p:sldId id="330" r:id="rId76"/>
    <p:sldId id="331" r:id="rId77"/>
    <p:sldId id="332" r:id="rId78"/>
    <p:sldId id="333" r:id="rId79"/>
    <p:sldId id="334" r:id="rId80"/>
    <p:sldId id="335" r:id="rId81"/>
    <p:sldId id="336" r:id="rId82"/>
    <p:sldId id="337" r:id="rId83"/>
    <p:sldId id="338" r:id="rId84"/>
    <p:sldId id="339" r:id="rId85"/>
    <p:sldId id="340" r:id="rId86"/>
    <p:sldId id="341" r:id="rId87"/>
    <p:sldId id="342" r:id="rId88"/>
    <p:sldId id="343" r:id="rId89"/>
    <p:sldId id="344" r:id="rId90"/>
    <p:sldId id="345" r:id="rId91"/>
    <p:sldId id="346" r:id="rId92"/>
    <p:sldId id="347" r:id="rId93"/>
    <p:sldId id="348" r:id="rId94"/>
    <p:sldId id="349" r:id="rId95"/>
    <p:sldId id="350" r:id="rId96"/>
    <p:sldId id="351" r:id="rId97"/>
    <p:sldId id="352" r:id="rId98"/>
    <p:sldId id="353" r:id="rId99"/>
    <p:sldId id="354" r:id="rId100"/>
    <p:sldId id="355" r:id="rId101"/>
    <p:sldId id="356" r:id="rId102"/>
    <p:sldId id="357" r:id="rId103"/>
    <p:sldId id="358" r:id="rId104"/>
    <p:sldId id="359" r:id="rId105"/>
    <p:sldId id="360" r:id="rId106"/>
    <p:sldId id="361" r:id="rId107"/>
    <p:sldId id="362" r:id="rId108"/>
    <p:sldId id="363" r:id="rId109"/>
    <p:sldId id="364" r:id="rId110"/>
    <p:sldId id="365" r:id="rId111"/>
    <p:sldId id="366" r:id="rId112"/>
    <p:sldId id="367" r:id="rId113"/>
    <p:sldId id="368" r:id="rId114"/>
    <p:sldId id="369" r:id="rId115"/>
    <p:sldId id="370" r:id="rId116"/>
    <p:sldId id="371" r:id="rId117"/>
    <p:sldId id="372" r:id="rId118"/>
    <p:sldId id="373" r:id="rId119"/>
    <p:sldId id="374" r:id="rId120"/>
    <p:sldId id="375" r:id="rId121"/>
    <p:sldId id="376" r:id="rId122"/>
    <p:sldId id="377" r:id="rId123"/>
    <p:sldId id="378" r:id="rId124"/>
    <p:sldId id="379" r:id="rId125"/>
    <p:sldId id="380" r:id="rId126"/>
    <p:sldId id="381" r:id="rId127"/>
    <p:sldId id="382" r:id="rId128"/>
    <p:sldId id="383" r:id="rId129"/>
    <p:sldId id="384" r:id="rId130"/>
    <p:sldId id="385" r:id="rId131"/>
    <p:sldId id="386" r:id="rId132"/>
    <p:sldId id="387" r:id="rId133"/>
    <p:sldId id="388" r:id="rId134"/>
    <p:sldId id="389" r:id="rId135"/>
    <p:sldId id="390" r:id="rId136"/>
    <p:sldId id="391" r:id="rId137"/>
    <p:sldId id="392" r:id="rId138"/>
    <p:sldId id="393" r:id="rId139"/>
    <p:sldId id="394" r:id="rId140"/>
    <p:sldId id="395" r:id="rId141"/>
    <p:sldId id="396" r:id="rId142"/>
    <p:sldId id="397" r:id="rId143"/>
    <p:sldId id="398" r:id="rId144"/>
    <p:sldId id="399" r:id="rId145"/>
    <p:sldId id="400" r:id="rId146"/>
    <p:sldId id="401" r:id="rId147"/>
    <p:sldId id="402" r:id="rId148"/>
    <p:sldId id="403" r:id="rId149"/>
    <p:sldId id="404" r:id="rId15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79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149" Type="http://schemas.openxmlformats.org/officeDocument/2006/relationships/slide" Target="slides/slide148.xml"/><Relationship Id="rId5" Type="http://schemas.openxmlformats.org/officeDocument/2006/relationships/slide" Target="slides/slide4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34" Type="http://schemas.openxmlformats.org/officeDocument/2006/relationships/slide" Target="slides/slide133.xml"/><Relationship Id="rId139" Type="http://schemas.openxmlformats.org/officeDocument/2006/relationships/slide" Target="slides/slide13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55" Type="http://schemas.openxmlformats.org/officeDocument/2006/relationships/tableStyles" Target="tableStyles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45" Type="http://schemas.openxmlformats.org/officeDocument/2006/relationships/slide" Target="slides/slide14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51" Type="http://schemas.openxmlformats.org/officeDocument/2006/relationships/notesMaster" Target="notesMasters/notesMaster1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slide" Target="slides/slide14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52" Type="http://schemas.openxmlformats.org/officeDocument/2006/relationships/presProps" Target="pres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viewProps" Target="viewProps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54" Type="http://schemas.openxmlformats.org/officeDocument/2006/relationships/theme" Target="theme/theme1.xml"/><Relationship Id="rId16" Type="http://schemas.openxmlformats.org/officeDocument/2006/relationships/slide" Target="slides/slide15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90" Type="http://schemas.openxmlformats.org/officeDocument/2006/relationships/slide" Target="slides/slide8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8DAD08E-A495-4BED-911B-2985F0362F38}" type="datetimeFigureOut">
              <a:rPr lang="en-CA" smtClean="0"/>
              <a:t>2025-02-12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02F1F8-D7A2-45BF-931D-94A723CDDE3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1165138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9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9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9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9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10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10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10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_rels/notesSlide10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_rels/notesSlide10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5.xml"/><Relationship Id="rId1" Type="http://schemas.openxmlformats.org/officeDocument/2006/relationships/notesMaster" Target="../notesMasters/notesMaster1.xml"/></Relationships>
</file>

<file path=ppt/notesSlides/_rels/notesSlide10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6.xml"/><Relationship Id="rId1" Type="http://schemas.openxmlformats.org/officeDocument/2006/relationships/notesMaster" Target="../notesMasters/notesMaster1.xml"/></Relationships>
</file>

<file path=ppt/notesSlides/_rels/notesSlide10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7.xml"/><Relationship Id="rId1" Type="http://schemas.openxmlformats.org/officeDocument/2006/relationships/notesMaster" Target="../notesMasters/notesMaster1.xml"/></Relationships>
</file>

<file path=ppt/notesSlides/_rels/notesSlide10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8.xml"/><Relationship Id="rId1" Type="http://schemas.openxmlformats.org/officeDocument/2006/relationships/notesMaster" Target="../notesMasters/notesMaster1.xml"/></Relationships>
</file>

<file path=ppt/notesSlides/_rels/notesSlide10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9.xml"/><Relationship Id="rId1" Type="http://schemas.openxmlformats.org/officeDocument/2006/relationships/notesMaster" Target="../notesMasters/notesMaster1.xml"/></Relationships>
</file>

<file path=ppt/notesSlides/_rels/notesSlide10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0.xml"/><Relationship Id="rId1" Type="http://schemas.openxmlformats.org/officeDocument/2006/relationships/notesMaster" Target="../notesMasters/notesMaster1.xml"/></Relationships>
</file>

<file path=ppt/notesSlides/_rels/notesSlide1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1.xml"/><Relationship Id="rId1" Type="http://schemas.openxmlformats.org/officeDocument/2006/relationships/notesMaster" Target="../notesMasters/notesMaster1.xml"/></Relationships>
</file>

<file path=ppt/notesSlides/_rels/notesSlide1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2.xml"/><Relationship Id="rId1" Type="http://schemas.openxmlformats.org/officeDocument/2006/relationships/notesMaster" Target="../notesMasters/notesMaster1.xml"/></Relationships>
</file>

<file path=ppt/notesSlides/_rels/notesSlide1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3.xml"/><Relationship Id="rId1" Type="http://schemas.openxmlformats.org/officeDocument/2006/relationships/notesMaster" Target="../notesMasters/notesMaster1.xml"/></Relationships>
</file>

<file path=ppt/notesSlides/_rels/notesSlide1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4.xml"/><Relationship Id="rId1" Type="http://schemas.openxmlformats.org/officeDocument/2006/relationships/notesMaster" Target="../notesMasters/notesMaster1.xml"/></Relationships>
</file>

<file path=ppt/notesSlides/_rels/notesSlide1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5.xml"/><Relationship Id="rId1" Type="http://schemas.openxmlformats.org/officeDocument/2006/relationships/notesMaster" Target="../notesMasters/notesMaster1.xml"/></Relationships>
</file>

<file path=ppt/notesSlides/_rels/notesSlide1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6.xml"/><Relationship Id="rId1" Type="http://schemas.openxmlformats.org/officeDocument/2006/relationships/notesMaster" Target="../notesMasters/notesMaster1.xml"/></Relationships>
</file>

<file path=ppt/notesSlides/_rels/notesSlide1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7.xml"/><Relationship Id="rId1" Type="http://schemas.openxmlformats.org/officeDocument/2006/relationships/notesMaster" Target="../notesMasters/notesMaster1.xml"/></Relationships>
</file>

<file path=ppt/notesSlides/_rels/notesSlide1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8.xml"/><Relationship Id="rId1" Type="http://schemas.openxmlformats.org/officeDocument/2006/relationships/notesMaster" Target="../notesMasters/notesMaster1.xml"/></Relationships>
</file>

<file path=ppt/notesSlides/_rels/notesSlide1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9.xml"/><Relationship Id="rId1" Type="http://schemas.openxmlformats.org/officeDocument/2006/relationships/notesMaster" Target="../notesMasters/notesMaster1.xml"/></Relationships>
</file>

<file path=ppt/notesSlides/_rels/notesSlide1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0.xml"/><Relationship Id="rId1" Type="http://schemas.openxmlformats.org/officeDocument/2006/relationships/notesMaster" Target="../notesMasters/notesMaster1.xml"/></Relationships>
</file>

<file path=ppt/notesSlides/_rels/notesSlide1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1.xml"/><Relationship Id="rId1" Type="http://schemas.openxmlformats.org/officeDocument/2006/relationships/notesMaster" Target="../notesMasters/notesMaster1.xml"/></Relationships>
</file>

<file path=ppt/notesSlides/_rels/notesSlide1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2.xml"/><Relationship Id="rId1" Type="http://schemas.openxmlformats.org/officeDocument/2006/relationships/notesMaster" Target="../notesMasters/notesMaster1.xml"/></Relationships>
</file>

<file path=ppt/notesSlides/_rels/notesSlide1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3.xml"/><Relationship Id="rId1" Type="http://schemas.openxmlformats.org/officeDocument/2006/relationships/notesMaster" Target="../notesMasters/notesMaster1.xml"/></Relationships>
</file>

<file path=ppt/notesSlides/_rels/notesSlide1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4.xml"/><Relationship Id="rId1" Type="http://schemas.openxmlformats.org/officeDocument/2006/relationships/notesMaster" Target="../notesMasters/notesMaster1.xml"/></Relationships>
</file>

<file path=ppt/notesSlides/_rels/notesSlide1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5.xml"/><Relationship Id="rId1" Type="http://schemas.openxmlformats.org/officeDocument/2006/relationships/notesMaster" Target="../notesMasters/notesMaster1.xml"/></Relationships>
</file>

<file path=ppt/notesSlides/_rels/notesSlide1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6.xml"/><Relationship Id="rId1" Type="http://schemas.openxmlformats.org/officeDocument/2006/relationships/notesMaster" Target="../notesMasters/notesMaster1.xml"/></Relationships>
</file>

<file path=ppt/notesSlides/_rels/notesSlide1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7.xml"/><Relationship Id="rId1" Type="http://schemas.openxmlformats.org/officeDocument/2006/relationships/notesMaster" Target="../notesMasters/notesMaster1.xml"/></Relationships>
</file>

<file path=ppt/notesSlides/_rels/notesSlide1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8.xml"/><Relationship Id="rId1" Type="http://schemas.openxmlformats.org/officeDocument/2006/relationships/notesMaster" Target="../notesMasters/notesMaster1.xml"/></Relationships>
</file>

<file path=ppt/notesSlides/_rels/notesSlide1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9.xml"/><Relationship Id="rId1" Type="http://schemas.openxmlformats.org/officeDocument/2006/relationships/notesMaster" Target="../notesMasters/notesMaster1.xml"/></Relationships>
</file>

<file path=ppt/notesSlides/_rels/notesSlide1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0.xml"/><Relationship Id="rId1" Type="http://schemas.openxmlformats.org/officeDocument/2006/relationships/notesMaster" Target="../notesMasters/notesMaster1.xml"/></Relationships>
</file>

<file path=ppt/notesSlides/_rels/notesSlide1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1.xml"/><Relationship Id="rId1" Type="http://schemas.openxmlformats.org/officeDocument/2006/relationships/notesMaster" Target="../notesMasters/notesMaster1.xml"/></Relationships>
</file>

<file path=ppt/notesSlides/_rels/notesSlide1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2.xml"/><Relationship Id="rId1" Type="http://schemas.openxmlformats.org/officeDocument/2006/relationships/notesMaster" Target="../notesMasters/notesMaster1.xml"/></Relationships>
</file>

<file path=ppt/notesSlides/_rels/notesSlide1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3.xml"/><Relationship Id="rId1" Type="http://schemas.openxmlformats.org/officeDocument/2006/relationships/notesMaster" Target="../notesMasters/notesMaster1.xml"/></Relationships>
</file>

<file path=ppt/notesSlides/_rels/notesSlide1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4.xml"/><Relationship Id="rId1" Type="http://schemas.openxmlformats.org/officeDocument/2006/relationships/notesMaster" Target="../notesMasters/notesMaster1.xml"/></Relationships>
</file>

<file path=ppt/notesSlides/_rels/notesSlide1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5.xml"/><Relationship Id="rId1" Type="http://schemas.openxmlformats.org/officeDocument/2006/relationships/notesMaster" Target="../notesMasters/notesMaster1.xml"/></Relationships>
</file>

<file path=ppt/notesSlides/_rels/notesSlide1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6.xml"/><Relationship Id="rId1" Type="http://schemas.openxmlformats.org/officeDocument/2006/relationships/notesMaster" Target="../notesMasters/notesMaster1.xml"/></Relationships>
</file>

<file path=ppt/notesSlides/_rels/notesSlide1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7.xml"/><Relationship Id="rId1" Type="http://schemas.openxmlformats.org/officeDocument/2006/relationships/notesMaster" Target="../notesMasters/notesMaster1.xml"/></Relationships>
</file>

<file path=ppt/notesSlides/_rels/notesSlide1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8.xml"/><Relationship Id="rId1" Type="http://schemas.openxmlformats.org/officeDocument/2006/relationships/notesMaster" Target="../notesMasters/notesMaster1.xml"/></Relationships>
</file>

<file path=ppt/notesSlides/_rels/notesSlide1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9.xml"/><Relationship Id="rId1" Type="http://schemas.openxmlformats.org/officeDocument/2006/relationships/notesMaster" Target="../notesMasters/notesMaster1.xml"/></Relationships>
</file>

<file path=ppt/notesSlides/_rels/notesSlide1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0.xml"/><Relationship Id="rId1" Type="http://schemas.openxmlformats.org/officeDocument/2006/relationships/notesMaster" Target="../notesMasters/notesMaster1.xml"/></Relationships>
</file>

<file path=ppt/notesSlides/_rels/notesSlide1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1.xml"/><Relationship Id="rId1" Type="http://schemas.openxmlformats.org/officeDocument/2006/relationships/notesMaster" Target="../notesMasters/notesMaster1.xml"/></Relationships>
</file>

<file path=ppt/notesSlides/_rels/notesSlide1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2.xml"/><Relationship Id="rId1" Type="http://schemas.openxmlformats.org/officeDocument/2006/relationships/notesMaster" Target="../notesMasters/notesMaster1.xml"/></Relationships>
</file>

<file path=ppt/notesSlides/_rels/notesSlide1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3.xml"/><Relationship Id="rId1" Type="http://schemas.openxmlformats.org/officeDocument/2006/relationships/notesMaster" Target="../notesMasters/notesMaster1.xml"/></Relationships>
</file>

<file path=ppt/notesSlides/_rels/notesSlide1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4.xml"/><Relationship Id="rId1" Type="http://schemas.openxmlformats.org/officeDocument/2006/relationships/notesMaster" Target="../notesMasters/notesMaster1.xml"/></Relationships>
</file>

<file path=ppt/notesSlides/_rels/notesSlide1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5.xml"/><Relationship Id="rId1" Type="http://schemas.openxmlformats.org/officeDocument/2006/relationships/notesMaster" Target="../notesMasters/notesMaster1.xml"/></Relationships>
</file>

<file path=ppt/notesSlides/_rels/notesSlide1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6.xml"/><Relationship Id="rId1" Type="http://schemas.openxmlformats.org/officeDocument/2006/relationships/notesMaster" Target="../notesMasters/notesMaster1.xml"/></Relationships>
</file>

<file path=ppt/notesSlides/_rels/notesSlide1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7.xml"/><Relationship Id="rId1" Type="http://schemas.openxmlformats.org/officeDocument/2006/relationships/notesMaster" Target="../notesMasters/notesMaster1.xml"/></Relationships>
</file>

<file path=ppt/notesSlides/_rels/notesSlide1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8.xml"/><Relationship Id="rId1" Type="http://schemas.openxmlformats.org/officeDocument/2006/relationships/notesMaster" Target="../notesMasters/notesMaster1.xml"/></Relationships>
</file>

<file path=ppt/notesSlides/_rels/notesSlide1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https://cs1033.gaul.csd.uwo.ca/~smill228/posterassign/smill228_poster.jpg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02F1F8-D7A2-45BF-931D-94A723CDDE37}" type="slidenum">
              <a:rPr lang="en-CA" smtClean="0"/>
              <a:t>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835711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https://cs1033.gaul.csd.uwo.ca/~sbaidas/posterassign/sbaidas_poster.jpg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02F1F8-D7A2-45BF-931D-94A723CDDE37}" type="slidenum">
              <a:rPr lang="en-CA" smtClean="0"/>
              <a:t>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18451690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https://cs1033.gaul.csd.uwo.ca/~skaur379/posterassign/skaur379_poster.jpg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02F1F8-D7A2-45BF-931D-94A723CDDE37}" type="slidenum">
              <a:rPr lang="en-CA" smtClean="0"/>
              <a:t>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3453828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https://cs1033.gaul.csd.uwo.ca/~skhade2/posterassign/skhade2_poster.jpg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02F1F8-D7A2-45BF-931D-94A723CDDE37}" type="slidenum">
              <a:rPr lang="en-CA" smtClean="0"/>
              <a:t>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20814776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https://cs1033.gaul.csd.uwo.ca/~sbhot/posterassign/sbhot_poster.jpg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02F1F8-D7A2-45BF-931D-94A723CDDE37}" type="slidenum">
              <a:rPr lang="en-CA" smtClean="0"/>
              <a:t>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70367598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https://cs1033.gaul.csd.uwo.ca/~sshin226/posterassign/sshin226_poster.jpg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02F1F8-D7A2-45BF-931D-94A723CDDE37}" type="slidenum">
              <a:rPr lang="en-CA" smtClean="0"/>
              <a:t>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60027472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https://cs1033.gaul.csd.uwo.ca/~sfordyc/posterassign/sfordyc_poster.jpg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02F1F8-D7A2-45BF-931D-94A723CDDE37}" type="slidenum">
              <a:rPr lang="en-CA" smtClean="0"/>
              <a:t>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2679771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https://cs1033.gaul.csd.uwo.ca/~slevy45/posterassign/slevy45_poster.jpg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02F1F8-D7A2-45BF-931D-94A723CDDE37}" type="slidenum">
              <a:rPr lang="en-CA" smtClean="0"/>
              <a:t>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38425920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https://cs1033.gaul.csd.uwo.ca/~sthakra3/posterassign/sthakra3_poster.jpg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02F1F8-D7A2-45BF-931D-94A723CDDE37}" type="slidenum">
              <a:rPr lang="en-CA" smtClean="0"/>
              <a:t>10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16699939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https://cs1033.gaul.csd.uwo.ca/~sgelb/posterassign/sgelb_poster.jpg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02F1F8-D7A2-45BF-931D-94A723CDDE37}" type="slidenum">
              <a:rPr lang="en-CA" smtClean="0"/>
              <a:t>11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3984980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https://cs1033.gaul.csd.uwo.ca/~sshauka4/posterassign/sshauka4_poster.jpg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02F1F8-D7A2-45BF-931D-94A723CDDE37}" type="slidenum">
              <a:rPr lang="en-CA" smtClean="0"/>
              <a:t>12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28972974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https://cs1033.gaul.csd.uwo.ca/~sshar652/posterassign/sshar652_poster.jpg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02F1F8-D7A2-45BF-931D-94A723CDDE37}" type="slidenum">
              <a:rPr lang="en-CA" smtClean="0"/>
              <a:t>13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91622174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https://cs1033.gaul.csd.uwo.ca/~sbatavi2/posterassign/sbatavi2_poster.jpg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02F1F8-D7A2-45BF-931D-94A723CDDE37}" type="slidenum">
              <a:rPr lang="en-CA" smtClean="0"/>
              <a:t>14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68700350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https://cs1033.gaul.csd.uwo.ca/~shira/posterassign/shira_poster.jpg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02F1F8-D7A2-45BF-931D-94A723CDDE37}" type="slidenum">
              <a:rPr lang="en-CA" smtClean="0"/>
              <a:t>15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78692513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https://cs1033.gaul.csd.uwo.ca/~sbansa47/posterassign/sbansa47_poster.jpg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02F1F8-D7A2-45BF-931D-94A723CDDE37}" type="slidenum">
              <a:rPr lang="en-CA" smtClean="0"/>
              <a:t>16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7942353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https://cs1033.gaul.csd.uwo.ca/~ssing844/posterassign/ssing844_poster.jpg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02F1F8-D7A2-45BF-931D-94A723CDDE37}" type="slidenum">
              <a:rPr lang="en-CA" smtClean="0"/>
              <a:t>17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8366765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https://cs1033.gaul.csd.uwo.ca/~czha28/posterassign/czha28_poster.jpg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02F1F8-D7A2-45BF-931D-94A723CDDE37}" type="slidenum">
              <a:rPr lang="en-CA" smtClean="0"/>
              <a:t>18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89228556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https://cs1033.gaul.csd.uwo.ca/~ssun388/posterassign/ssun388_poster.jpg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02F1F8-D7A2-45BF-931D-94A723CDDE37}" type="slidenum">
              <a:rPr lang="en-CA" smtClean="0"/>
              <a:t>19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8267536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https://cs1033.gaul.csd.uwo.ca/~sli2574/posterassign/sli2574_poster.jpg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02F1F8-D7A2-45BF-931D-94A723CDDE37}" type="slidenum">
              <a:rPr lang="en-CA" smtClean="0"/>
              <a:t>20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02212688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https://cs1033.gaul.csd.uwo.ca/~skitzen/posterassign/skitzen_poster.jpg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02F1F8-D7A2-45BF-931D-94A723CDDE37}" type="slidenum">
              <a:rPr lang="en-CA" smtClean="0"/>
              <a:t>21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36288191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https://cs1033.gaul.csd.uwo.ca/~sande72/posterassign/sande72_poster.jpg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02F1F8-D7A2-45BF-931D-94A723CDDE37}" type="slidenum">
              <a:rPr lang="en-CA" smtClean="0"/>
              <a:t>22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8750854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https://cs1033.gaul.csd.uwo.ca/~sangari/posterassign/sangari_poster.jpg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02F1F8-D7A2-45BF-931D-94A723CDDE37}" type="slidenum">
              <a:rPr lang="en-CA" smtClean="0"/>
              <a:t>23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10352748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https://cs1033.gaul.csd.uwo.ca/~sqiu85/posterassign/sqiu85_poster.jpg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02F1F8-D7A2-45BF-931D-94A723CDDE37}" type="slidenum">
              <a:rPr lang="en-CA" smtClean="0"/>
              <a:t>24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36668648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https://cs1033.gaul.csd.uwo.ca/~spattan/posterassign/spattan_poster.jpg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02F1F8-D7A2-45BF-931D-94A723CDDE37}" type="slidenum">
              <a:rPr lang="en-CA" smtClean="0"/>
              <a:t>25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01416943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https://cs1033.gaul.csd.uwo.ca/~salbattr/posterassign/salbattr_poster.jpg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02F1F8-D7A2-45BF-931D-94A723CDDE37}" type="slidenum">
              <a:rPr lang="en-CA" smtClean="0"/>
              <a:t>26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39221469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https://cs1033.gaul.csd.uwo.ca/~sdavilam/posterassign/sdavilam_poster.jpg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02F1F8-D7A2-45BF-931D-94A723CDDE37}" type="slidenum">
              <a:rPr lang="en-CA" smtClean="0"/>
              <a:t>27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40584374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https://cs1033.gaul.csd.uwo.ca/~solayaga/posterassign/solayaga_poster.jpg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02F1F8-D7A2-45BF-931D-94A723CDDE37}" type="slidenum">
              <a:rPr lang="en-CA" smtClean="0"/>
              <a:t>28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27680739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https://cs1033.gaul.csd.uwo.ca/~slepine/posterassign/slepine_poster.jpg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02F1F8-D7A2-45BF-931D-94A723CDDE37}" type="slidenum">
              <a:rPr lang="en-CA" smtClean="0"/>
              <a:t>29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9112028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https://cs1033.gaul.csd.uwo.ca/~sshar544/posterassign/sshar544_poster.jpg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02F1F8-D7A2-45BF-931D-94A723CDDE37}" type="slidenum">
              <a:rPr lang="en-CA" smtClean="0"/>
              <a:t>30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876293495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https://cs1033.gaul.csd.uwo.ca/~sliabot3/posterassign/sliabot3_poster.jpg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02F1F8-D7A2-45BF-931D-94A723CDDE37}" type="slidenum">
              <a:rPr lang="en-CA" smtClean="0"/>
              <a:t>31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719036059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https://cs1033.gaul.csd.uwo.ca/~sgaber3/posterassign/sgaber3_poster.jpg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02F1F8-D7A2-45BF-931D-94A723CDDE37}" type="slidenum">
              <a:rPr lang="en-CA" smtClean="0"/>
              <a:t>32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069145817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https://cs1033.gaul.csd.uwo.ca/~slowe33/posterassign/slowe33_poster.jpg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02F1F8-D7A2-45BF-931D-94A723CDDE37}" type="slidenum">
              <a:rPr lang="en-CA" smtClean="0"/>
              <a:t>33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10117676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https://cs1033.gaul.csd.uwo.ca/~scross27/posterassign/scross27_poster.jpg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02F1F8-D7A2-45BF-931D-94A723CDDE37}" type="slidenum">
              <a:rPr lang="en-CA" smtClean="0"/>
              <a:t>34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770688126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https://cs1033.gaul.csd.uwo.ca/~dgan5/posterassign/dgan5_poster.jpg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02F1F8-D7A2-45BF-931D-94A723CDDE37}" type="slidenum">
              <a:rPr lang="en-CA" smtClean="0"/>
              <a:t>35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561443610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https://cs1033.gaul.csd.uwo.ca/~smill242/posterassign/smill242_poster.jpg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02F1F8-D7A2-45BF-931D-94A723CDDE37}" type="slidenum">
              <a:rPr lang="en-CA" smtClean="0"/>
              <a:t>36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32501776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https://cs1033.gaul.csd.uwo.ca/~sreece5/posterassign/sreece5_poster.jpg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02F1F8-D7A2-45BF-931D-94A723CDDE37}" type="slidenum">
              <a:rPr lang="en-CA" smtClean="0"/>
              <a:t>37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993291914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https://cs1033.gaul.csd.uwo.ca/~stseng7/posterassign/stseng7_poster.jpg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02F1F8-D7A2-45BF-931D-94A723CDDE37}" type="slidenum">
              <a:rPr lang="en-CA" smtClean="0"/>
              <a:t>38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38240750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https://cs1033.gaul.csd.uwo.ca/~ssnowlee/posterassign/ssnowlee_poster.jpg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02F1F8-D7A2-45BF-931D-94A723CDDE37}" type="slidenum">
              <a:rPr lang="en-CA" smtClean="0"/>
              <a:t>39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761819473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https://cs1033.gaul.csd.uwo.ca/~swan2289/posterassign/swan2289_poster.jpg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02F1F8-D7A2-45BF-931D-94A723CDDE37}" type="slidenum">
              <a:rPr lang="en-CA" smtClean="0"/>
              <a:t>40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96789233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https://cs1033.gaul.csd.uwo.ca/~sferre28/posterassign/sferre28_poster.jpg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02F1F8-D7A2-45BF-931D-94A723CDDE37}" type="slidenum">
              <a:rPr lang="en-CA" smtClean="0"/>
              <a:t>41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557052346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https://cs1033.gaul.csd.uwo.ca/~sselvon/posterassign/sselvon_poster.jpg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02F1F8-D7A2-45BF-931D-94A723CDDE37}" type="slidenum">
              <a:rPr lang="en-CA" smtClean="0"/>
              <a:t>42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781025430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https://cs1033.gaul.csd.uwo.ca/~sweller7/posterassign/sweller7_poster.jpg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02F1F8-D7A2-45BF-931D-94A723CDDE37}" type="slidenum">
              <a:rPr lang="en-CA" smtClean="0"/>
              <a:t>43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283572240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https://cs1033.gaul.csd.uwo.ca/~sbrow456/posterassign/sbrow456_poster.jpg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02F1F8-D7A2-45BF-931D-94A723CDDE37}" type="slidenum">
              <a:rPr lang="en-CA" smtClean="0"/>
              <a:t>44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286584657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https://cs1033.gaul.csd.uwo.ca/~smisli/posterassign/smisli_poster.jpg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02F1F8-D7A2-45BF-931D-94A723CDDE37}" type="slidenum">
              <a:rPr lang="en-CA" smtClean="0"/>
              <a:t>45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83570181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https://cs1033.gaul.csd.uwo.ca/~spark737/posterassign/spark737_poster.jpg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02F1F8-D7A2-45BF-931D-94A723CDDE37}" type="slidenum">
              <a:rPr lang="en-CA" smtClean="0"/>
              <a:t>46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904281658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https://cs1033.gaul.csd.uwo.ca/~tnanji2/posterassign/tnanji2_poster.jpg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02F1F8-D7A2-45BF-931D-94A723CDDE37}" type="slidenum">
              <a:rPr lang="en-CA" smtClean="0"/>
              <a:t>47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004269512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https://cs1033.gaul.csd.uwo.ca/~tkim385/posterassign/tkim385_poster.jpg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02F1F8-D7A2-45BF-931D-94A723CDDE37}" type="slidenum">
              <a:rPr lang="en-CA" smtClean="0"/>
              <a:t>48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97537560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https://cs1033.gaul.csd.uwo.ca/~tfahd/posterassign/tfahd_poster.jpg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02F1F8-D7A2-45BF-931D-94A723CDDE37}" type="slidenum">
              <a:rPr lang="en-CA" smtClean="0"/>
              <a:t>49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217523387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https://cs1033.gaul.csd.uwo.ca/~tsarfra/posterassign/tsarfra_poster.jpg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02F1F8-D7A2-45BF-931D-94A723CDDE37}" type="slidenum">
              <a:rPr lang="en-CA" smtClean="0"/>
              <a:t>50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347267330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https://cs1033.gaul.csd.uwo.ca/~truben/posterassign/truben_poster.jpg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02F1F8-D7A2-45BF-931D-94A723CDDE37}" type="slidenum">
              <a:rPr lang="en-CA" smtClean="0"/>
              <a:t>51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128135908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https://cs1033.gaul.csd.uwo.ca/~ttiwana3/posterassign/ttiwana3_poster.jpg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02F1F8-D7A2-45BF-931D-94A723CDDE37}" type="slidenum">
              <a:rPr lang="en-CA" smtClean="0"/>
              <a:t>52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910746088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https://cs1033.gaul.csd.uwo.ca/~tmai23/posterassign/tmai23_poster.jpg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02F1F8-D7A2-45BF-931D-94A723CDDE37}" type="slidenum">
              <a:rPr lang="en-CA" smtClean="0"/>
              <a:t>53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244255257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https://cs1033.gaul.csd.uwo.ca/~tsahot/posterassign/tsahot_poster.jpg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02F1F8-D7A2-45BF-931D-94A723CDDE37}" type="slidenum">
              <a:rPr lang="en-CA" smtClean="0"/>
              <a:t>54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94545351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https://cs1033.gaul.csd.uwo.ca/~tsadhra2/posterassign/tsadhra2_poster.jpg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02F1F8-D7A2-45BF-931D-94A723CDDE37}" type="slidenum">
              <a:rPr lang="en-CA" smtClean="0"/>
              <a:t>55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254116659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https://cs1033.gaul.csd.uwo.ca/~tkurdiah/posterassign/tkurdiah_poster.jpg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02F1F8-D7A2-45BF-931D-94A723CDDE37}" type="slidenum">
              <a:rPr lang="en-CA" smtClean="0"/>
              <a:t>56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247030978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https://cs1033.gaul.csd.uwo.ca/~tduym/posterassign/tduym_poster.jpg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02F1F8-D7A2-45BF-931D-94A723CDDE37}" type="slidenum">
              <a:rPr lang="en-CA" smtClean="0"/>
              <a:t>57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374500799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https://cs1033.gaul.csd.uwo.ca/~trichman/posterassign/trichman_poster.jpg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02F1F8-D7A2-45BF-931D-94A723CDDE37}" type="slidenum">
              <a:rPr lang="en-CA" smtClean="0"/>
              <a:t>58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110205565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https://cs1033.gaul.csd.uwo.ca/~tsaluja/posterassign/tsaluja_poster.jpg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02F1F8-D7A2-45BF-931D-94A723CDDE37}" type="slidenum">
              <a:rPr lang="en-CA" smtClean="0"/>
              <a:t>59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127441488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https://cs1033.gaul.csd.uwo.ca/~trobbin4/posterassign/trobbin4_poster.jpg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02F1F8-D7A2-45BF-931D-94A723CDDE37}" type="slidenum">
              <a:rPr lang="en-CA" smtClean="0"/>
              <a:t>60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899838855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https://cs1033.gaul.csd.uwo.ca/~tdiner/posterassign/tdiner_poster.jpg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02F1F8-D7A2-45BF-931D-94A723CDDE37}" type="slidenum">
              <a:rPr lang="en-CA" smtClean="0"/>
              <a:t>61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481750969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https://cs1033.gaul.csd.uwo.ca/~tmontema/posterassign/tmontema_poster.jpg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02F1F8-D7A2-45BF-931D-94A723CDDE37}" type="slidenum">
              <a:rPr lang="en-CA" smtClean="0"/>
              <a:t>62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62780716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https://cs1033.gaul.csd.uwo.ca/~tflood2/posterassign/tflood2_poster.jpg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02F1F8-D7A2-45BF-931D-94A723CDDE37}" type="slidenum">
              <a:rPr lang="en-CA" smtClean="0"/>
              <a:t>63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85193008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https://cs1033.gaul.csd.uwo.ca/~trands/posterassign/trands_poster.jpg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02F1F8-D7A2-45BF-931D-94A723CDDE37}" type="slidenum">
              <a:rPr lang="en-CA" smtClean="0"/>
              <a:t>64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764147237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https://cs1033.gaul.csd.uwo.ca/~thaddad7/posterassign/thaddad7_poster.jpg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02F1F8-D7A2-45BF-931D-94A723CDDE37}" type="slidenum">
              <a:rPr lang="en-CA" smtClean="0"/>
              <a:t>65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577536570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https://cs1033.gaul.csd.uwo.ca/~cyang542/posterassign/cyang542_poster.jpg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02F1F8-D7A2-45BF-931D-94A723CDDE37}" type="slidenum">
              <a:rPr lang="en-CA" smtClean="0"/>
              <a:t>66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895997221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https://cs1033.gaul.csd.uwo.ca/~tdai8/posterassign/tdai8_poster.jpg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02F1F8-D7A2-45BF-931D-94A723CDDE37}" type="slidenum">
              <a:rPr lang="en-CA" smtClean="0"/>
              <a:t>67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39813161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https://cs1033.gaul.csd.uwo.ca/~tfaust/posterassign/tfaust_poster.jpg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02F1F8-D7A2-45BF-931D-94A723CDDE37}" type="slidenum">
              <a:rPr lang="en-CA" smtClean="0"/>
              <a:t>68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253088166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https://cs1033.gaul.csd.uwo.ca/~vnguy96/posterassign/vnguy96_poster.jpg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02F1F8-D7A2-45BF-931D-94A723CDDE37}" type="slidenum">
              <a:rPr lang="en-CA" smtClean="0"/>
              <a:t>69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35212978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https://cs1033.gaul.csd.uwo.ca/~tgarci3/posterassign/tgarci3_poster.jpg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02F1F8-D7A2-45BF-931D-94A723CDDE37}" type="slidenum">
              <a:rPr lang="en-CA" smtClean="0"/>
              <a:t>70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982510060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https://cs1033.gaul.csd.uwo.ca/~tye48/posterassign/tye48_poster.jpg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02F1F8-D7A2-45BF-931D-94A723CDDE37}" type="slidenum">
              <a:rPr lang="en-CA" smtClean="0"/>
              <a:t>71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88392865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https://cs1033.gaul.csd.uwo.ca/~tlarmer2/posterassign/tlarmer2_poster.jpg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02F1F8-D7A2-45BF-931D-94A723CDDE37}" type="slidenum">
              <a:rPr lang="en-CA" smtClean="0"/>
              <a:t>72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6611802"/>
      </p:ext>
    </p:extLst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https://cs1033.gaul.csd.uwo.ca/~tdeganne/posterassign/tdeganne_poster.jpg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02F1F8-D7A2-45BF-931D-94A723CDDE37}" type="slidenum">
              <a:rPr lang="en-CA" smtClean="0"/>
              <a:t>73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02293739"/>
      </p:ext>
    </p:extLst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https://cs1033.gaul.csd.uwo.ca/~tfarhood/posterassign/tfarhood_poster.jpg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02F1F8-D7A2-45BF-931D-94A723CDDE37}" type="slidenum">
              <a:rPr lang="en-CA" smtClean="0"/>
              <a:t>74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111077028"/>
      </p:ext>
    </p:extLst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https://cs1033.gaul.csd.uwo.ca/~ttsui26/posterassign/ttsui26_poster.jpg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02F1F8-D7A2-45BF-931D-94A723CDDE37}" type="slidenum">
              <a:rPr lang="en-CA" smtClean="0"/>
              <a:t>75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31748051"/>
      </p:ext>
    </p:extLst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https://cs1033.gaul.csd.uwo.ca/~ufarruk/posterassign/ufarruk_poster.jpg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02F1F8-D7A2-45BF-931D-94A723CDDE37}" type="slidenum">
              <a:rPr lang="en-CA" smtClean="0"/>
              <a:t>76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49012805"/>
      </p:ext>
    </p:extLst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https://cs1033.gaul.csd.uwo.ca/~vspadafo/posterassign/vspadafo_poster.jpg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02F1F8-D7A2-45BF-931D-94A723CDDE37}" type="slidenum">
              <a:rPr lang="en-CA" smtClean="0"/>
              <a:t>77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02505797"/>
      </p:ext>
    </p:extLst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https://cs1033.gaul.csd.uwo.ca/~vreddy22/posterassign/vreddy22_poster.jpg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02F1F8-D7A2-45BF-931D-94A723CDDE37}" type="slidenum">
              <a:rPr lang="en-CA" smtClean="0"/>
              <a:t>78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093637214"/>
      </p:ext>
    </p:extLst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https://cs1033.gaul.csd.uwo.ca/~vdawrha/posterassign/vdawrha_poster.jpg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02F1F8-D7A2-45BF-931D-94A723CDDE37}" type="slidenum">
              <a:rPr lang="en-CA" smtClean="0"/>
              <a:t>79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992648159"/>
      </p:ext>
    </p:extLst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https://cs1033.gaul.csd.uwo.ca/~vthavar/posterassign/vthavar_poster.jpg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02F1F8-D7A2-45BF-931D-94A723CDDE37}" type="slidenum">
              <a:rPr lang="en-CA" smtClean="0"/>
              <a:t>80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724044268"/>
      </p:ext>
    </p:extLst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https://cs1033.gaul.csd.uwo.ca/~vpivtora/posterassign/vpivtora_poster.jpg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02F1F8-D7A2-45BF-931D-94A723CDDE37}" type="slidenum">
              <a:rPr lang="en-CA" smtClean="0"/>
              <a:t>81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695244251"/>
      </p:ext>
    </p:extLst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https://cs1033.gaul.csd.uwo.ca/~vtakoeva/posterassign/vtakoeva_poster.jpg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02F1F8-D7A2-45BF-931D-94A723CDDE37}" type="slidenum">
              <a:rPr lang="en-CA" smtClean="0"/>
              <a:t>82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165508460"/>
      </p:ext>
    </p:extLst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https://cs1033.gaul.csd.uwo.ca/~vkothaw/posterassign/vkothaw_poster.jpg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02F1F8-D7A2-45BF-931D-94A723CDDE37}" type="slidenum">
              <a:rPr lang="en-CA" smtClean="0"/>
              <a:t>83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539195284"/>
      </p:ext>
    </p:extLst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https://cs1033.gaul.csd.uwo.ca/~vdo26/posterassign/vdo26_poster.jpg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02F1F8-D7A2-45BF-931D-94A723CDDE37}" type="slidenum">
              <a:rPr lang="en-CA" smtClean="0"/>
              <a:t>84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721640802"/>
      </p:ext>
    </p:extLst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https://cs1033.gaul.csd.uwo.ca/~vzheng9/posterassign/vzheng9_poster.jpg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02F1F8-D7A2-45BF-931D-94A723CDDE37}" type="slidenum">
              <a:rPr lang="en-CA" smtClean="0"/>
              <a:t>85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077829011"/>
      </p:ext>
    </p:extLst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https://cs1033.gaul.csd.uwo.ca/~vrangan2/posterassign/vrangan2_poster.jpg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02F1F8-D7A2-45BF-931D-94A723CDDE37}" type="slidenum">
              <a:rPr lang="en-CA" smtClean="0"/>
              <a:t>86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231491242"/>
      </p:ext>
    </p:extLst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https://cs1033.gaul.csd.uwo.ca/~vsalimpo/posterassign/vsalimpo_poster.jpg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02F1F8-D7A2-45BF-931D-94A723CDDE37}" type="slidenum">
              <a:rPr lang="en-CA" smtClean="0"/>
              <a:t>87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568629472"/>
      </p:ext>
    </p:extLst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https://cs1033.gaul.csd.uwo.ca/~vpate386/posterassign/vpate386_poster.jpg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02F1F8-D7A2-45BF-931D-94A723CDDE37}" type="slidenum">
              <a:rPr lang="en-CA" smtClean="0"/>
              <a:t>88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66252373"/>
      </p:ext>
    </p:extLst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https://cs1033.gaul.csd.uwo.ca/~wshaqour/posterassign/wshaqour_poster.jpg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02F1F8-D7A2-45BF-931D-94A723CDDE37}" type="slidenum">
              <a:rPr lang="en-CA" smtClean="0"/>
              <a:t>89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134508032"/>
      </p:ext>
    </p:extLst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https://cs1033.gaul.csd.uwo.ca/~wgao222/posterassign/wgao222_poster.jpg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02F1F8-D7A2-45BF-931D-94A723CDDE37}" type="slidenum">
              <a:rPr lang="en-CA" smtClean="0"/>
              <a:t>90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988836516"/>
      </p:ext>
    </p:extLst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https://cs1033.gaul.csd.uwo.ca/~wliu575/posterassign/wliu575_poster.jpg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02F1F8-D7A2-45BF-931D-94A723CDDE37}" type="slidenum">
              <a:rPr lang="en-CA" smtClean="0"/>
              <a:t>91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349080301"/>
      </p:ext>
    </p:extLst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https://cs1033.gaul.csd.uwo.ca/~wchen692/posterassign/wchen692_poster.jpg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02F1F8-D7A2-45BF-931D-94A723CDDE37}" type="slidenum">
              <a:rPr lang="en-CA" smtClean="0"/>
              <a:t>92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570903698"/>
      </p:ext>
    </p:extLst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https://cs1033.gaul.csd.uwo.ca/~wcharles/posterassign/wcharles_poster.jpg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02F1F8-D7A2-45BF-931D-94A723CDDE37}" type="slidenum">
              <a:rPr lang="en-CA" smtClean="0"/>
              <a:t>93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068818168"/>
      </p:ext>
    </p:extLst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https://cs1033.gaul.csd.uwo.ca/~whu228/posterassign/whu228_poster.jpg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02F1F8-D7A2-45BF-931D-94A723CDDE37}" type="slidenum">
              <a:rPr lang="en-CA" smtClean="0"/>
              <a:t>94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781714202"/>
      </p:ext>
    </p:extLst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https://cs1033.gaul.csd.uwo.ca/~wjian82/posterassign/wjian82_poster.jpg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02F1F8-D7A2-45BF-931D-94A723CDDE37}" type="slidenum">
              <a:rPr lang="en-CA" smtClean="0"/>
              <a:t>95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068640970"/>
      </p:ext>
    </p:extLst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https://cs1033.gaul.csd.uwo.ca/~wgao226/posterassign/wgao226_poster.jpg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02F1F8-D7A2-45BF-931D-94A723CDDE37}" type="slidenum">
              <a:rPr lang="en-CA" smtClean="0"/>
              <a:t>96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974455551"/>
      </p:ext>
    </p:extLst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https://cs1033.gaul.csd.uwo.ca/~wtitus/posterassign/wtitus_poster.jpg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02F1F8-D7A2-45BF-931D-94A723CDDE37}" type="slidenum">
              <a:rPr lang="en-CA" smtClean="0"/>
              <a:t>97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22024137"/>
      </p:ext>
    </p:extLst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https://cs1033.gaul.csd.uwo.ca/~whershen/posterassign/whershen_poster.jpg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02F1F8-D7A2-45BF-931D-94A723CDDE37}" type="slidenum">
              <a:rPr lang="en-CA" smtClean="0"/>
              <a:t>98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318312816"/>
      </p:ext>
    </p:extLst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https://cs1033.gaul.csd.uwo.ca/~wwang965/posterassign/wwang965_poster.jpg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02F1F8-D7A2-45BF-931D-94A723CDDE37}" type="slidenum">
              <a:rPr lang="en-CA" smtClean="0"/>
              <a:t>99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787546104"/>
      </p:ext>
    </p:extLst>
  </p:cSld>
  <p:clrMapOvr>
    <a:masterClrMapping/>
  </p:clrMapOvr>
</p:notes>
</file>

<file path=ppt/notesSlides/notesSlide9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https://cs1033.gaul.csd.uwo.ca/~xxie263/posterassign/xxie263_poster.jpg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02F1F8-D7A2-45BF-931D-94A723CDDE37}" type="slidenum">
              <a:rPr lang="en-CA" smtClean="0"/>
              <a:t>100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99298147"/>
      </p:ext>
    </p:extLst>
  </p:cSld>
  <p:clrMapOvr>
    <a:masterClrMapping/>
  </p:clrMapOvr>
</p:notes>
</file>

<file path=ppt/notesSlides/notesSlide10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https://cs1033.gaul.csd.uwo.ca/~xlu482/posterassign/xlu482_poster.jpg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02F1F8-D7A2-45BF-931D-94A723CDDE37}" type="slidenum">
              <a:rPr lang="en-CA" smtClean="0"/>
              <a:t>101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045036578"/>
      </p:ext>
    </p:extLst>
  </p:cSld>
  <p:clrMapOvr>
    <a:masterClrMapping/>
  </p:clrMapOvr>
</p:notes>
</file>

<file path=ppt/notesSlides/notesSlide10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https://cs1033.gaul.csd.uwo.ca/~ysun2433/posterassign/ysun2433_poster.jpg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02F1F8-D7A2-45BF-931D-94A723CDDE37}" type="slidenum">
              <a:rPr lang="en-CA" smtClean="0"/>
              <a:t>102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249364479"/>
      </p:ext>
    </p:extLst>
  </p:cSld>
  <p:clrMapOvr>
    <a:masterClrMapping/>
  </p:clrMapOvr>
</p:notes>
</file>

<file path=ppt/notesSlides/notesSlide10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https://cs1033.gaul.csd.uwo.ca/~yhuo49/posterassign/yhuo49_poster.jpg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02F1F8-D7A2-45BF-931D-94A723CDDE37}" type="slidenum">
              <a:rPr lang="en-CA" smtClean="0"/>
              <a:t>103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928028835"/>
      </p:ext>
    </p:extLst>
  </p:cSld>
  <p:clrMapOvr>
    <a:masterClrMapping/>
  </p:clrMapOvr>
</p:notes>
</file>

<file path=ppt/notesSlides/notesSlide10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https://cs1033.gaul.csd.uwo.ca/~yalemama/posterassign/yalemama_poster.jpg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02F1F8-D7A2-45BF-931D-94A723CDDE37}" type="slidenum">
              <a:rPr lang="en-CA" smtClean="0"/>
              <a:t>104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398585133"/>
      </p:ext>
    </p:extLst>
  </p:cSld>
  <p:clrMapOvr>
    <a:masterClrMapping/>
  </p:clrMapOvr>
</p:notes>
</file>

<file path=ppt/notesSlides/notesSlide10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https://cs1033.gaul.csd.uwo.ca/~yjanisse/posterassign/yjanisse_poster.jpg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02F1F8-D7A2-45BF-931D-94A723CDDE37}" type="slidenum">
              <a:rPr lang="en-CA" smtClean="0"/>
              <a:t>105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87517914"/>
      </p:ext>
    </p:extLst>
  </p:cSld>
  <p:clrMapOvr>
    <a:masterClrMapping/>
  </p:clrMapOvr>
</p:notes>
</file>

<file path=ppt/notesSlides/notesSlide10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https://cs1033.gaul.csd.uwo.ca/~yserrai/posterassign/yserrai_poster.jpg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02F1F8-D7A2-45BF-931D-94A723CDDE37}" type="slidenum">
              <a:rPr lang="en-CA" smtClean="0"/>
              <a:t>106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915831386"/>
      </p:ext>
    </p:extLst>
  </p:cSld>
  <p:clrMapOvr>
    <a:masterClrMapping/>
  </p:clrMapOvr>
</p:notes>
</file>

<file path=ppt/notesSlides/notesSlide10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https://cs1033.gaul.csd.uwo.ca/~yzha5428/posterassign/yzha5428_poster.jpg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02F1F8-D7A2-45BF-931D-94A723CDDE37}" type="slidenum">
              <a:rPr lang="en-CA" smtClean="0"/>
              <a:t>107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01817054"/>
      </p:ext>
    </p:extLst>
  </p:cSld>
  <p:clrMapOvr>
    <a:masterClrMapping/>
  </p:clrMapOvr>
</p:notes>
</file>

<file path=ppt/notesSlides/notesSlide10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https://cs1033.gaul.csd.uwo.ca/~yjang63/posterassign/yjang63_poster.jpg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02F1F8-D7A2-45BF-931D-94A723CDDE37}" type="slidenum">
              <a:rPr lang="en-CA" smtClean="0"/>
              <a:t>108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588353066"/>
      </p:ext>
    </p:extLst>
  </p:cSld>
  <p:clrMapOvr>
    <a:masterClrMapping/>
  </p:clrMapOvr>
</p:notes>
</file>

<file path=ppt/notesSlides/notesSlide10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https://cs1033.gaul.csd.uwo.ca/~ykhlopov/posterassign/ykhlopov_poster.jpg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02F1F8-D7A2-45BF-931D-94A723CDDE37}" type="slidenum">
              <a:rPr lang="en-CA" smtClean="0"/>
              <a:t>109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041048431"/>
      </p:ext>
    </p:extLst>
  </p:cSld>
  <p:clrMapOvr>
    <a:masterClrMapping/>
  </p:clrMapOvr>
</p:notes>
</file>

<file path=ppt/notesSlides/notesSlide10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https://cs1033.gaul.csd.uwo.ca/~yxiao442/posterassign/yxiao442_poster.jpg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02F1F8-D7A2-45BF-931D-94A723CDDE37}" type="slidenum">
              <a:rPr lang="en-CA" smtClean="0"/>
              <a:t>110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568010277"/>
      </p:ext>
    </p:extLst>
  </p:cSld>
  <p:clrMapOvr>
    <a:masterClrMapping/>
  </p:clrMapOvr>
</p:notes>
</file>

<file path=ppt/notesSlides/notesSlide1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https://cs1033.gaul.csd.uwo.ca/~yzha4343/posterassign/yzha4343_poster.jpg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02F1F8-D7A2-45BF-931D-94A723CDDE37}" type="slidenum">
              <a:rPr lang="en-CA" smtClean="0"/>
              <a:t>111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28572317"/>
      </p:ext>
    </p:extLst>
  </p:cSld>
  <p:clrMapOvr>
    <a:masterClrMapping/>
  </p:clrMapOvr>
</p:notes>
</file>

<file path=ppt/notesSlides/notesSlide1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https://cs1033.gaul.csd.uwo.ca/~yli4823/posterassign/yli4823_poster.jpg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02F1F8-D7A2-45BF-931D-94A723CDDE37}" type="slidenum">
              <a:rPr lang="en-CA" smtClean="0"/>
              <a:t>112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559559326"/>
      </p:ext>
    </p:extLst>
  </p:cSld>
  <p:clrMapOvr>
    <a:masterClrMapping/>
  </p:clrMapOvr>
</p:notes>
</file>

<file path=ppt/notesSlides/notesSlide1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https://cs1033.gaul.csd.uwo.ca/~ysong694/posterassign/ysong694_poster.jpg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02F1F8-D7A2-45BF-931D-94A723CDDE37}" type="slidenum">
              <a:rPr lang="en-CA" smtClean="0"/>
              <a:t>113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02367194"/>
      </p:ext>
    </p:extLst>
  </p:cSld>
  <p:clrMapOvr>
    <a:masterClrMapping/>
  </p:clrMapOvr>
</p:notes>
</file>

<file path=ppt/notesSlides/notesSlide1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https://cs1033.gaul.csd.uwo.ca/~yli5489/posterassign/yli5489_poster.jpg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02F1F8-D7A2-45BF-931D-94A723CDDE37}" type="slidenum">
              <a:rPr lang="en-CA" smtClean="0"/>
              <a:t>114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507464173"/>
      </p:ext>
    </p:extLst>
  </p:cSld>
  <p:clrMapOvr>
    <a:masterClrMapping/>
  </p:clrMapOvr>
</p:notes>
</file>

<file path=ppt/notesSlides/notesSlide1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https://cs1033.gaul.csd.uwo.ca/~yyao465/posterassign/yyao465_poster.jpg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02F1F8-D7A2-45BF-931D-94A723CDDE37}" type="slidenum">
              <a:rPr lang="en-CA" smtClean="0"/>
              <a:t>115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650128713"/>
      </p:ext>
    </p:extLst>
  </p:cSld>
  <p:clrMapOvr>
    <a:masterClrMapping/>
  </p:clrMapOvr>
</p:notes>
</file>

<file path=ppt/notesSlides/notesSlide1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https://cs1033.gaul.csd.uwo.ca/~yxiao375/posterassign/yxiao375_poster.jpg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02F1F8-D7A2-45BF-931D-94A723CDDE37}" type="slidenum">
              <a:rPr lang="en-CA" smtClean="0"/>
              <a:t>116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464464544"/>
      </p:ext>
    </p:extLst>
  </p:cSld>
  <p:clrMapOvr>
    <a:masterClrMapping/>
  </p:clrMapOvr>
</p:notes>
</file>

<file path=ppt/notesSlides/notesSlide1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https://cs1033.gaul.csd.uwo.ca/~yzha5925/posterassign/yzha5925_poster.jpg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02F1F8-D7A2-45BF-931D-94A723CDDE37}" type="slidenum">
              <a:rPr lang="en-CA" smtClean="0"/>
              <a:t>117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738969048"/>
      </p:ext>
    </p:extLst>
  </p:cSld>
  <p:clrMapOvr>
    <a:masterClrMapping/>
  </p:clrMapOvr>
</p:notes>
</file>

<file path=ppt/notesSlides/notesSlide1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https://cs1033.gaul.csd.uwo.ca/~ytu59/posterassign/ytu59_poster.jpg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02F1F8-D7A2-45BF-931D-94A723CDDE37}" type="slidenum">
              <a:rPr lang="en-CA" smtClean="0"/>
              <a:t>118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147502775"/>
      </p:ext>
    </p:extLst>
  </p:cSld>
  <p:clrMapOvr>
    <a:masterClrMapping/>
  </p:clrMapOvr>
</p:notes>
</file>

<file path=ppt/notesSlides/notesSlide1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https://cs1033.gaul.csd.uwo.ca/~ycho242/posterassign/ycho242_poster.jpg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02F1F8-D7A2-45BF-931D-94A723CDDE37}" type="slidenum">
              <a:rPr lang="en-CA" smtClean="0"/>
              <a:t>119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629515112"/>
      </p:ext>
    </p:extLst>
  </p:cSld>
  <p:clrMapOvr>
    <a:masterClrMapping/>
  </p:clrMapOvr>
</p:notes>
</file>

<file path=ppt/notesSlides/notesSlide1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https://cs1033.gaul.csd.uwo.ca/~yjian832/posterassign/yjian832_poster.jpg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02F1F8-D7A2-45BF-931D-94A723CDDE37}" type="slidenum">
              <a:rPr lang="en-CA" smtClean="0"/>
              <a:t>120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794687320"/>
      </p:ext>
    </p:extLst>
  </p:cSld>
  <p:clrMapOvr>
    <a:masterClrMapping/>
  </p:clrMapOvr>
</p:notes>
</file>

<file path=ppt/notesSlides/notesSlide1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https://cs1033.gaul.csd.uwo.ca/~yliu4765/posterassign/yliu4765_poster.jpg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02F1F8-D7A2-45BF-931D-94A723CDDE37}" type="slidenum">
              <a:rPr lang="en-CA" smtClean="0"/>
              <a:t>121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595913465"/>
      </p:ext>
    </p:extLst>
  </p:cSld>
  <p:clrMapOvr>
    <a:masterClrMapping/>
  </p:clrMapOvr>
</p:notes>
</file>

<file path=ppt/notesSlides/notesSlide1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https://cs1033.gaul.csd.uwo.ca/~yyan2529/posterassign/yyan2529_poster.jpg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02F1F8-D7A2-45BF-931D-94A723CDDE37}" type="slidenum">
              <a:rPr lang="en-CA" smtClean="0"/>
              <a:t>122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699217602"/>
      </p:ext>
    </p:extLst>
  </p:cSld>
  <p:clrMapOvr>
    <a:masterClrMapping/>
  </p:clrMapOvr>
</p:notes>
</file>

<file path=ppt/notesSlides/notesSlide1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https://cs1033.gaul.csd.uwo.ca/~ydai284/posterassign/ydai284_poster.jpg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02F1F8-D7A2-45BF-931D-94A723CDDE37}" type="slidenum">
              <a:rPr lang="en-CA" smtClean="0"/>
              <a:t>123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036446722"/>
      </p:ext>
    </p:extLst>
  </p:cSld>
  <p:clrMapOvr>
    <a:masterClrMapping/>
  </p:clrMapOvr>
</p:notes>
</file>

<file path=ppt/notesSlides/notesSlide1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https://cs1033.gaul.csd.uwo.ca/~ymeng249/posterassign/ymeng249_poster.jpg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02F1F8-D7A2-45BF-931D-94A723CDDE37}" type="slidenum">
              <a:rPr lang="en-CA" smtClean="0"/>
              <a:t>124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567894"/>
      </p:ext>
    </p:extLst>
  </p:cSld>
  <p:clrMapOvr>
    <a:masterClrMapping/>
  </p:clrMapOvr>
</p:notes>
</file>

<file path=ppt/notesSlides/notesSlide1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https://cs1033.gaul.csd.uwo.ca/~yjia254/posterassign/yjia254_poster.jpg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02F1F8-D7A2-45BF-931D-94A723CDDE37}" type="slidenum">
              <a:rPr lang="en-CA" smtClean="0"/>
              <a:t>125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942059512"/>
      </p:ext>
    </p:extLst>
  </p:cSld>
  <p:clrMapOvr>
    <a:masterClrMapping/>
  </p:clrMapOvr>
</p:notes>
</file>

<file path=ppt/notesSlides/notesSlide1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https://cs1033.gaul.csd.uwo.ca/~yzhen529/posterassign/yzhen529_poster.jpg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02F1F8-D7A2-45BF-931D-94A723CDDE37}" type="slidenum">
              <a:rPr lang="en-CA" smtClean="0"/>
              <a:t>126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862086762"/>
      </p:ext>
    </p:extLst>
  </p:cSld>
  <p:clrMapOvr>
    <a:masterClrMapping/>
  </p:clrMapOvr>
</p:notes>
</file>

<file path=ppt/notesSlides/notesSlide1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https://cs1033.gaul.csd.uwo.ca/~yseid/posterassign/yseid_poster.jpg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02F1F8-D7A2-45BF-931D-94A723CDDE37}" type="slidenum">
              <a:rPr lang="en-CA" smtClean="0"/>
              <a:t>127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61269339"/>
      </p:ext>
    </p:extLst>
  </p:cSld>
  <p:clrMapOvr>
    <a:masterClrMapping/>
  </p:clrMapOvr>
</p:notes>
</file>

<file path=ppt/notesSlides/notesSlide1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https://cs1033.gaul.csd.uwo.ca/~ysharm9/posterassign/ysharm9_poster.jpg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02F1F8-D7A2-45BF-931D-94A723CDDE37}" type="slidenum">
              <a:rPr lang="en-CA" smtClean="0"/>
              <a:t>128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378603455"/>
      </p:ext>
    </p:extLst>
  </p:cSld>
  <p:clrMapOvr>
    <a:masterClrMapping/>
  </p:clrMapOvr>
</p:notes>
</file>

<file path=ppt/notesSlides/notesSlide1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https://cs1033.gaul.csd.uwo.ca/~zlipschi/posterassign/zlipschi_poster.jpg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02F1F8-D7A2-45BF-931D-94A723CDDE37}" type="slidenum">
              <a:rPr lang="en-CA" smtClean="0"/>
              <a:t>129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28374245"/>
      </p:ext>
    </p:extLst>
  </p:cSld>
  <p:clrMapOvr>
    <a:masterClrMapping/>
  </p:clrMapOvr>
</p:notes>
</file>

<file path=ppt/notesSlides/notesSlide1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https://cs1033.gaul.csd.uwo.ca/~zkerwin/posterassign/zkerwin_poster.jpg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02F1F8-D7A2-45BF-931D-94A723CDDE37}" type="slidenum">
              <a:rPr lang="en-CA" smtClean="0"/>
              <a:t>130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779267596"/>
      </p:ext>
    </p:extLst>
  </p:cSld>
  <p:clrMapOvr>
    <a:masterClrMapping/>
  </p:clrMapOvr>
</p:notes>
</file>

<file path=ppt/notesSlides/notesSlide1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https://cs1033.gaul.csd.uwo.ca/~zjaved/posterassign/zjaved_poster.jpg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02F1F8-D7A2-45BF-931D-94A723CDDE37}" type="slidenum">
              <a:rPr lang="en-CA" smtClean="0"/>
              <a:t>131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77840065"/>
      </p:ext>
    </p:extLst>
  </p:cSld>
  <p:clrMapOvr>
    <a:masterClrMapping/>
  </p:clrMapOvr>
</p:notes>
</file>

<file path=ppt/notesSlides/notesSlide1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https://cs1033.gaul.csd.uwo.ca/~zscholar/posterassign/zscholar_poster.jpg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02F1F8-D7A2-45BF-931D-94A723CDDE37}" type="slidenum">
              <a:rPr lang="en-CA" smtClean="0"/>
              <a:t>132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387812444"/>
      </p:ext>
    </p:extLst>
  </p:cSld>
  <p:clrMapOvr>
    <a:masterClrMapping/>
  </p:clrMapOvr>
</p:notes>
</file>

<file path=ppt/notesSlides/notesSlide1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https://cs1033.gaul.csd.uwo.ca/~zabushir/posterassign/zabushir_poster.jpg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02F1F8-D7A2-45BF-931D-94A723CDDE37}" type="slidenum">
              <a:rPr lang="en-CA" smtClean="0"/>
              <a:t>133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099473001"/>
      </p:ext>
    </p:extLst>
  </p:cSld>
  <p:clrMapOvr>
    <a:masterClrMapping/>
  </p:clrMapOvr>
</p:notes>
</file>

<file path=ppt/notesSlides/notesSlide1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https://cs1033.gaul.csd.uwo.ca/~zlewisd/posterassign/zlewisd_poster.jpg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02F1F8-D7A2-45BF-931D-94A723CDDE37}" type="slidenum">
              <a:rPr lang="en-CA" smtClean="0"/>
              <a:t>134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270956342"/>
      </p:ext>
    </p:extLst>
  </p:cSld>
  <p:clrMapOvr>
    <a:masterClrMapping/>
  </p:clrMapOvr>
</p:notes>
</file>

<file path=ppt/notesSlides/notesSlide1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https://cs1033.gaul.csd.uwo.ca/~zbi22/posterassign/zbi22_poster.jpg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02F1F8-D7A2-45BF-931D-94A723CDDE37}" type="slidenum">
              <a:rPr lang="en-CA" smtClean="0"/>
              <a:t>135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1604101"/>
      </p:ext>
    </p:extLst>
  </p:cSld>
  <p:clrMapOvr>
    <a:masterClrMapping/>
  </p:clrMapOvr>
</p:notes>
</file>

<file path=ppt/notesSlides/notesSlide1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https://cs1033.gaul.csd.uwo.ca/~zfan262/posterassign/zfan262_poster.jpg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02F1F8-D7A2-45BF-931D-94A723CDDE37}" type="slidenum">
              <a:rPr lang="en-CA" smtClean="0"/>
              <a:t>136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38552922"/>
      </p:ext>
    </p:extLst>
  </p:cSld>
  <p:clrMapOvr>
    <a:masterClrMapping/>
  </p:clrMapOvr>
</p:notes>
</file>

<file path=ppt/notesSlides/notesSlide1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https://cs1033.gaul.csd.uwo.ca/~zma366/posterassign/zma366_poster.jpg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02F1F8-D7A2-45BF-931D-94A723CDDE37}" type="slidenum">
              <a:rPr lang="en-CA" smtClean="0"/>
              <a:t>137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527045828"/>
      </p:ext>
    </p:extLst>
  </p:cSld>
  <p:clrMapOvr>
    <a:masterClrMapping/>
  </p:clrMapOvr>
</p:notes>
</file>

<file path=ppt/notesSlides/notesSlide1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https://cs1033.gaul.csd.uwo.ca/~zguo444/posterassign/zguo444_poster.jpg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02F1F8-D7A2-45BF-931D-94A723CDDE37}" type="slidenum">
              <a:rPr lang="en-CA" smtClean="0"/>
              <a:t>138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22509933"/>
      </p:ext>
    </p:extLst>
  </p:cSld>
  <p:clrMapOvr>
    <a:masterClrMapping/>
  </p:clrMapOvr>
</p:notes>
</file>

<file path=ppt/notesSlides/notesSlide1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https://cs1033.gaul.csd.uwo.ca/~zzha2258/posterassign/zzha2258_poster.jpg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02F1F8-D7A2-45BF-931D-94A723CDDE37}" type="slidenum">
              <a:rPr lang="en-CA" smtClean="0"/>
              <a:t>139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255858270"/>
      </p:ext>
    </p:extLst>
  </p:cSld>
  <p:clrMapOvr>
    <a:masterClrMapping/>
  </p:clrMapOvr>
</p:notes>
</file>

<file path=ppt/notesSlides/notesSlide1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https://cs1033.gaul.csd.uwo.ca/~zwan3375/posterassign/zwan3375_poster.jpg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02F1F8-D7A2-45BF-931D-94A723CDDE37}" type="slidenum">
              <a:rPr lang="en-CA" smtClean="0"/>
              <a:t>140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965411499"/>
      </p:ext>
    </p:extLst>
  </p:cSld>
  <p:clrMapOvr>
    <a:masterClrMapping/>
  </p:clrMapOvr>
</p:notes>
</file>

<file path=ppt/notesSlides/notesSlide1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https://cs1033.gaul.csd.uwo.ca/~zzhao728/posterassign/zzhao728_poster.jpg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02F1F8-D7A2-45BF-931D-94A723CDDE37}" type="slidenum">
              <a:rPr lang="en-CA" smtClean="0"/>
              <a:t>141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094094929"/>
      </p:ext>
    </p:extLst>
  </p:cSld>
  <p:clrMapOvr>
    <a:masterClrMapping/>
  </p:clrMapOvr>
</p:notes>
</file>

<file path=ppt/notesSlides/notesSlide1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https://cs1033.gaul.csd.uwo.ca/~zzha962/posterassign/zzha962_poster.jpg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02F1F8-D7A2-45BF-931D-94A723CDDE37}" type="slidenum">
              <a:rPr lang="en-CA" smtClean="0"/>
              <a:t>142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160640135"/>
      </p:ext>
    </p:extLst>
  </p:cSld>
  <p:clrMapOvr>
    <a:masterClrMapping/>
  </p:clrMapOvr>
</p:notes>
</file>

<file path=ppt/notesSlides/notesSlide1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https://cs1033.gaul.csd.uwo.ca/~zwan2932/posterassign/zwan2932_poster.jpg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02F1F8-D7A2-45BF-931D-94A723CDDE37}" type="slidenum">
              <a:rPr lang="en-CA" smtClean="0"/>
              <a:t>143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287350437"/>
      </p:ext>
    </p:extLst>
  </p:cSld>
  <p:clrMapOvr>
    <a:masterClrMapping/>
  </p:clrMapOvr>
</p:notes>
</file>

<file path=ppt/notesSlides/notesSlide1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https://cs1033.gaul.csd.uwo.ca/~zli3433/posterassign/zli3433_poster.jpg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02F1F8-D7A2-45BF-931D-94A723CDDE37}" type="slidenum">
              <a:rPr lang="en-CA" smtClean="0"/>
              <a:t>144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363961319"/>
      </p:ext>
    </p:extLst>
  </p:cSld>
  <p:clrMapOvr>
    <a:masterClrMapping/>
  </p:clrMapOvr>
</p:notes>
</file>

<file path=ppt/notesSlides/notesSlide1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https://cs1033.gaul.csd.uwo.ca/~zren96/posterassign/zren96_poster.jpg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02F1F8-D7A2-45BF-931D-94A723CDDE37}" type="slidenum">
              <a:rPr lang="en-CA" smtClean="0"/>
              <a:t>145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33326789"/>
      </p:ext>
    </p:extLst>
  </p:cSld>
  <p:clrMapOvr>
    <a:masterClrMapping/>
  </p:clrMapOvr>
</p:notes>
</file>

<file path=ppt/notesSlides/notesSlide1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https://cs1033.gaul.csd.uwo.ca/~zwan3383/posterassign/zwan3383_poster.jpg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02F1F8-D7A2-45BF-931D-94A723CDDE37}" type="slidenum">
              <a:rPr lang="en-CA" smtClean="0"/>
              <a:t>146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827986216"/>
      </p:ext>
    </p:extLst>
  </p:cSld>
  <p:clrMapOvr>
    <a:masterClrMapping/>
  </p:clrMapOvr>
</p:notes>
</file>

<file path=ppt/notesSlides/notesSlide1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https://cs1033.gaul.csd.uwo.ca/~zliu2695/posterassign/zliu2695_poster.jpg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02F1F8-D7A2-45BF-931D-94A723CDDE37}" type="slidenum">
              <a:rPr lang="en-CA" smtClean="0"/>
              <a:t>147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713970183"/>
      </p:ext>
    </p:extLst>
  </p:cSld>
  <p:clrMapOvr>
    <a:masterClrMapping/>
  </p:clrMapOvr>
</p:notes>
</file>

<file path=ppt/notesSlides/notesSlide1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https://cs1033.gaul.csd.uwo.ca/~zwan3289/posterassign/zwan3289_poster.jpg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02F1F8-D7A2-45BF-931D-94A723CDDE37}" type="slidenum">
              <a:rPr lang="en-CA" smtClean="0"/>
              <a:t>148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867509061"/>
      </p:ext>
    </p:extLst>
  </p:cSld>
  <p:clrMapOvr>
    <a:masterClrMapping/>
  </p:clrMapOvr>
</p:notes>
</file>

<file path=ppt/notesSlides/notesSlide1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https://cs1033.gaul.csd.uwo.ca/~zcao248/posterassign/zcao248_poster.jpg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02F1F8-D7A2-45BF-931D-94A723CDDE37}" type="slidenum">
              <a:rPr lang="en-CA" smtClean="0"/>
              <a:t>149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950436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F183EF-5387-576B-1EA0-1FBAE2040A2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0EDF985-01CE-87BC-5C6B-91C836D124F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F62584-6F1E-BAD5-4C5E-39F491AC36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6F37D6-6954-416A-8E01-7523B6675A07}" type="datetimeFigureOut">
              <a:rPr lang="en-CA" smtClean="0"/>
              <a:t>2025-02-12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5F98CB-B111-9837-D799-7EBDB2A82A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5B0E31-FB7C-D89D-EED8-7F475A7302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2433F3-0747-4E7F-A710-78F6F165154E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2209216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4FDE7B-57EE-E6FD-4879-AF38DEB14A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C676C3-CF45-73D3-0A33-1F93EF5CB22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562ADE-6E83-46CB-3388-62DDC425D0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6F37D6-6954-416A-8E01-7523B6675A07}" type="datetimeFigureOut">
              <a:rPr lang="en-CA" smtClean="0"/>
              <a:t>2025-02-12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86A25D-9F9A-6221-5857-110E9423DC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DC948F-392F-189B-576F-EA10E6131C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2433F3-0747-4E7F-A710-78F6F165154E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7444943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45FEF4-329B-C4FF-2E8D-EEF6D24448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670609-FD66-6EC7-FAA5-31493E6507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8D2D2D-C9B0-54E1-D0B0-DAC81F9B0D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6F37D6-6954-416A-8E01-7523B6675A07}" type="datetimeFigureOut">
              <a:rPr lang="en-CA" smtClean="0"/>
              <a:t>2025-02-12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0F6F16-CA5E-1507-DD0F-CBF24B263E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7FCEEE-B5BD-3165-753F-A4644A4C54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2433F3-0747-4E7F-A710-78F6F165154E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2379656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FEFB13-1697-340D-92C9-5F83EA0B6A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452376-28DB-C71C-C6F1-ED08D95CC99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C184C7F-B0B0-9A9D-DAD4-C587E47CF7E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63E5583-D658-A804-E530-12B4CDA4B5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6F37D6-6954-416A-8E01-7523B6675A07}" type="datetimeFigureOut">
              <a:rPr lang="en-CA" smtClean="0"/>
              <a:t>2025-02-12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99223E5-3618-B360-AEF2-DF4CC39127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3BE2D8E-8F83-8DB8-0A52-7099A60D60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2433F3-0747-4E7F-A710-78F6F165154E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1254749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05FFAD-6C62-C515-776D-54C549723D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CE92EC5-ACF8-E149-21B0-A9EEB79D56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CA8EB35-6C04-B80E-C7BE-E599C880431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E3ECFC7-197A-C18A-AFF4-2FBB63584D0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2540AC1-F34A-1391-6241-9D449183432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375DD31-65B4-3050-7A75-18A46FE30C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6F37D6-6954-416A-8E01-7523B6675A07}" type="datetimeFigureOut">
              <a:rPr lang="en-CA" smtClean="0"/>
              <a:t>2025-02-12</a:t>
            </a:fld>
            <a:endParaRPr lang="en-CA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470DA42-7FBC-561D-F9C8-D520E7CC53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0AC690A-6911-94C9-C60B-0D128C1925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2433F3-0747-4E7F-A710-78F6F165154E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8094479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EEB468-659D-D110-FC09-9C22F3EADA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683EB8D-6125-AA3E-A67E-86AA157601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6F37D6-6954-416A-8E01-7523B6675A07}" type="datetimeFigureOut">
              <a:rPr lang="en-CA" smtClean="0"/>
              <a:t>2025-02-12</a:t>
            </a:fld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FFD952D-DEEE-E569-C06A-893B569B8D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8A2F93A-8AEE-876F-F6FF-C4A61F3B59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2433F3-0747-4E7F-A710-78F6F165154E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793666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6DA6E2F-98EE-D360-75EE-824A535006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6F37D6-6954-416A-8E01-7523B6675A07}" type="datetimeFigureOut">
              <a:rPr lang="en-CA" smtClean="0"/>
              <a:t>2025-02-12</a:t>
            </a:fld>
            <a:endParaRPr lang="en-CA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41F148C-ECAC-4FAA-F45F-6EF2106BCE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3636239-D2B9-A5CB-9774-B920C1B2AC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2433F3-0747-4E7F-A710-78F6F165154E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4306190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0E46B2-4917-08CF-A131-3EBF1ED1AE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1D7DC6-BBDD-A3F5-9736-495040CEC7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A300F0D-5860-0ED4-5EF7-525D934DEAE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54A0FC6-E0B6-B9C3-EBFC-4C666F4AB6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6F37D6-6954-416A-8E01-7523B6675A07}" type="datetimeFigureOut">
              <a:rPr lang="en-CA" smtClean="0"/>
              <a:t>2025-02-12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2BB889C-B125-ABF5-FBF4-394A996A74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BE5FB3F-07FF-3C47-04F9-B90629A12C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2433F3-0747-4E7F-A710-78F6F165154E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2926020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FE5130-3E41-C5FD-162D-39FD4512B7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C154A00-E950-5810-C764-48A916AC895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7B942BA-3F43-687A-5A53-E105FD59B8C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9FD2B9A-B547-C84C-3831-A35A74B24F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6F37D6-6954-416A-8E01-7523B6675A07}" type="datetimeFigureOut">
              <a:rPr lang="en-CA" smtClean="0"/>
              <a:t>2025-02-12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C3D78E8-F425-41AA-3A8F-0EA20C8188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5A9276C-4802-F4F4-8CD8-D99AA36471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2433F3-0747-4E7F-A710-78F6F165154E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5146242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B59D81-5DC1-6EE5-0CF5-2F953B037C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4E1A629-9918-3EDD-4160-EBE45EB3979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1D71F47-4BAE-3EDE-80C2-AD4E8A85E1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6F37D6-6954-416A-8E01-7523B6675A07}" type="datetimeFigureOut">
              <a:rPr lang="en-CA" smtClean="0"/>
              <a:t>2025-02-12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AFB16E-3A3D-BAEA-22F5-3A6AC77ACE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B0368B-83F7-A60E-B679-305A94F887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2433F3-0747-4E7F-A710-78F6F165154E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7523082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E2D669E-7FA3-1800-B1AF-067D49E25E4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52A70C3-70CD-A3AE-7183-FA58DA225B7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9956BED-EC88-9556-DB7B-00859C6B3B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6F37D6-6954-416A-8E01-7523B6675A07}" type="datetimeFigureOut">
              <a:rPr lang="en-CA" smtClean="0"/>
              <a:t>2025-02-12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0640A3-075C-EB70-47D8-B799A5AFD5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EEB7875-B6A2-1CF3-0CA4-C2313C0FB8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2433F3-0747-4E7F-A710-78F6F165154E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5350877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5AFF519-09D0-37DE-4086-50EA5E7777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C20CE26-5A49-3BEC-45FA-0EE6006436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B637BC-9A90-FCA8-3848-4922D0F3E8F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A6F37D6-6954-416A-8E01-7523B6675A07}" type="datetimeFigureOut">
              <a:rPr lang="en-CA" smtClean="0"/>
              <a:t>2025-02-12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334122-1D7F-0168-DC18-8ABEDE037A5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4F62E6-5BC1-AD60-D6D8-246061CE70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22433F3-0747-4E7F-A710-78F6F165154E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228442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g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g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g"/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g"/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g"/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g"/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g"/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g"/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g"/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g"/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g"/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g"/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9.xml"/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g"/><Relationship Id="rId2" Type="http://schemas.openxmlformats.org/officeDocument/2006/relationships/notesSlide" Target="../notesSlides/notesSlide90.xml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g"/><Relationship Id="rId2" Type="http://schemas.openxmlformats.org/officeDocument/2006/relationships/notesSlide" Target="../notesSlides/notesSlide91.xml"/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g"/><Relationship Id="rId2" Type="http://schemas.openxmlformats.org/officeDocument/2006/relationships/notesSlide" Target="../notesSlides/notesSlide92.xml"/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3.xml"/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g"/><Relationship Id="rId2" Type="http://schemas.openxmlformats.org/officeDocument/2006/relationships/notesSlide" Target="../notesSlides/notesSlide94.xml"/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g"/><Relationship Id="rId2" Type="http://schemas.openxmlformats.org/officeDocument/2006/relationships/notesSlide" Target="../notesSlides/notesSlide95.xml"/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g"/><Relationship Id="rId2" Type="http://schemas.openxmlformats.org/officeDocument/2006/relationships/notesSlide" Target="../notesSlides/notesSlide96.xml"/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g"/><Relationship Id="rId2" Type="http://schemas.openxmlformats.org/officeDocument/2006/relationships/notesSlide" Target="../notesSlides/notesSlide97.xml"/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g"/><Relationship Id="rId2" Type="http://schemas.openxmlformats.org/officeDocument/2006/relationships/notesSlide" Target="../notesSlides/notesSlide98.xml"/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9.xml"/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0.xml"/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g"/><Relationship Id="rId2" Type="http://schemas.openxmlformats.org/officeDocument/2006/relationships/notesSlide" Target="../notesSlides/notesSlide101.xml"/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2.xml"/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3.xml"/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g"/><Relationship Id="rId2" Type="http://schemas.openxmlformats.org/officeDocument/2006/relationships/notesSlide" Target="../notesSlides/notesSlide104.xml"/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5.xml"/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g"/><Relationship Id="rId2" Type="http://schemas.openxmlformats.org/officeDocument/2006/relationships/notesSlide" Target="../notesSlides/notesSlide106.xml"/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g"/><Relationship Id="rId2" Type="http://schemas.openxmlformats.org/officeDocument/2006/relationships/notesSlide" Target="../notesSlides/notesSlide107.xml"/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g"/><Relationship Id="rId2" Type="http://schemas.openxmlformats.org/officeDocument/2006/relationships/notesSlide" Target="../notesSlides/notesSlide108.xml"/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g"/><Relationship Id="rId2" Type="http://schemas.openxmlformats.org/officeDocument/2006/relationships/notesSlide" Target="../notesSlides/notesSlide109.xml"/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g"/><Relationship Id="rId2" Type="http://schemas.openxmlformats.org/officeDocument/2006/relationships/notesSlide" Target="../notesSlides/notesSlide110.xml"/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g"/><Relationship Id="rId2" Type="http://schemas.openxmlformats.org/officeDocument/2006/relationships/notesSlide" Target="../notesSlides/notesSlide111.xml"/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g"/><Relationship Id="rId2" Type="http://schemas.openxmlformats.org/officeDocument/2006/relationships/notesSlide" Target="../notesSlides/notesSlide112.xml"/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g"/><Relationship Id="rId2" Type="http://schemas.openxmlformats.org/officeDocument/2006/relationships/notesSlide" Target="../notesSlides/notesSlide113.xml"/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4.xml"/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g"/><Relationship Id="rId2" Type="http://schemas.openxmlformats.org/officeDocument/2006/relationships/notesSlide" Target="../notesSlides/notesSlide115.xml"/><Relationship Id="rId1" Type="http://schemas.openxmlformats.org/officeDocument/2006/relationships/slideLayout" Target="../slideLayouts/slideLayout7.xml"/></Relationships>
</file>

<file path=ppt/slides/_rels/slide1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g"/><Relationship Id="rId2" Type="http://schemas.openxmlformats.org/officeDocument/2006/relationships/notesSlide" Target="../notesSlides/notesSlide116.xml"/><Relationship Id="rId1" Type="http://schemas.openxmlformats.org/officeDocument/2006/relationships/slideLayout" Target="../slideLayouts/slideLayout7.xml"/></Relationships>
</file>

<file path=ppt/slides/_rels/slide1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g"/><Relationship Id="rId2" Type="http://schemas.openxmlformats.org/officeDocument/2006/relationships/notesSlide" Target="../notesSlides/notesSlide117.xml"/><Relationship Id="rId1" Type="http://schemas.openxmlformats.org/officeDocument/2006/relationships/slideLayout" Target="../slideLayouts/slideLayout7.xml"/></Relationships>
</file>

<file path=ppt/slides/_rels/slide1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g"/><Relationship Id="rId2" Type="http://schemas.openxmlformats.org/officeDocument/2006/relationships/notesSlide" Target="../notesSlides/notesSlide118.xml"/><Relationship Id="rId1" Type="http://schemas.openxmlformats.org/officeDocument/2006/relationships/slideLayout" Target="../slideLayouts/slideLayout7.xml"/></Relationships>
</file>

<file path=ppt/slides/_rels/slide1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g"/><Relationship Id="rId2" Type="http://schemas.openxmlformats.org/officeDocument/2006/relationships/notesSlide" Target="../notesSlides/notesSlide119.xml"/><Relationship Id="rId1" Type="http://schemas.openxmlformats.org/officeDocument/2006/relationships/slideLayout" Target="../slideLayouts/slideLayout7.xml"/></Relationships>
</file>

<file path=ppt/slides/_rels/slide1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g"/><Relationship Id="rId2" Type="http://schemas.openxmlformats.org/officeDocument/2006/relationships/notesSlide" Target="../notesSlides/notesSlide120.xml"/><Relationship Id="rId1" Type="http://schemas.openxmlformats.org/officeDocument/2006/relationships/slideLayout" Target="../slideLayouts/slideLayout7.xml"/></Relationships>
</file>

<file path=ppt/slides/_rels/slide1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g"/><Relationship Id="rId2" Type="http://schemas.openxmlformats.org/officeDocument/2006/relationships/notesSlide" Target="../notesSlides/notesSlide121.xml"/><Relationship Id="rId1" Type="http://schemas.openxmlformats.org/officeDocument/2006/relationships/slideLayout" Target="../slideLayouts/slideLayout7.xml"/></Relationships>
</file>

<file path=ppt/slides/_rels/slide1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2.xml"/><Relationship Id="rId1" Type="http://schemas.openxmlformats.org/officeDocument/2006/relationships/slideLayout" Target="../slideLayouts/slideLayout7.xml"/></Relationships>
</file>

<file path=ppt/slides/_rels/slide1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g"/><Relationship Id="rId2" Type="http://schemas.openxmlformats.org/officeDocument/2006/relationships/notesSlide" Target="../notesSlides/notesSlide123.xml"/><Relationship Id="rId1" Type="http://schemas.openxmlformats.org/officeDocument/2006/relationships/slideLayout" Target="../slideLayouts/slideLayout7.xml"/></Relationships>
</file>

<file path=ppt/slides/_rels/slide1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4.xml"/><Relationship Id="rId1" Type="http://schemas.openxmlformats.org/officeDocument/2006/relationships/slideLayout" Target="../slideLayouts/slideLayout7.xml"/></Relationships>
</file>

<file path=ppt/slides/_rels/slide1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jpg"/><Relationship Id="rId2" Type="http://schemas.openxmlformats.org/officeDocument/2006/relationships/notesSlide" Target="../notesSlides/notesSlide125.xml"/><Relationship Id="rId1" Type="http://schemas.openxmlformats.org/officeDocument/2006/relationships/slideLayout" Target="../slideLayouts/slideLayout7.xml"/></Relationships>
</file>

<file path=ppt/slides/_rels/slide1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g"/><Relationship Id="rId2" Type="http://schemas.openxmlformats.org/officeDocument/2006/relationships/notesSlide" Target="../notesSlides/notesSlide126.xml"/><Relationship Id="rId1" Type="http://schemas.openxmlformats.org/officeDocument/2006/relationships/slideLayout" Target="../slideLayouts/slideLayout7.xml"/></Relationships>
</file>

<file path=ppt/slides/_rels/slide1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7.xml"/><Relationship Id="rId1" Type="http://schemas.openxmlformats.org/officeDocument/2006/relationships/slideLayout" Target="../slideLayouts/slideLayout7.xml"/></Relationships>
</file>

<file path=ppt/slides/_rels/slide1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g"/><Relationship Id="rId2" Type="http://schemas.openxmlformats.org/officeDocument/2006/relationships/notesSlide" Target="../notesSlides/notesSlide128.xml"/><Relationship Id="rId1" Type="http://schemas.openxmlformats.org/officeDocument/2006/relationships/slideLayout" Target="../slideLayouts/slideLayout7.xml"/></Relationships>
</file>

<file path=ppt/slides/_rels/slide1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jpg"/><Relationship Id="rId2" Type="http://schemas.openxmlformats.org/officeDocument/2006/relationships/notesSlide" Target="../notesSlides/notesSlide129.xml"/><Relationship Id="rId1" Type="http://schemas.openxmlformats.org/officeDocument/2006/relationships/slideLayout" Target="../slideLayouts/slideLayout7.xml"/></Relationships>
</file>

<file path=ppt/slides/_rels/slide1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jpg"/><Relationship Id="rId2" Type="http://schemas.openxmlformats.org/officeDocument/2006/relationships/notesSlide" Target="../notesSlides/notesSlide130.xml"/><Relationship Id="rId1" Type="http://schemas.openxmlformats.org/officeDocument/2006/relationships/slideLayout" Target="../slideLayouts/slideLayout7.xml"/></Relationships>
</file>

<file path=ppt/slides/_rels/slide1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1.xml"/><Relationship Id="rId1" Type="http://schemas.openxmlformats.org/officeDocument/2006/relationships/slideLayout" Target="../slideLayouts/slideLayout7.xml"/></Relationships>
</file>

<file path=ppt/slides/_rels/slide1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2.xml"/><Relationship Id="rId1" Type="http://schemas.openxmlformats.org/officeDocument/2006/relationships/slideLayout" Target="../slideLayouts/slideLayout7.xml"/></Relationships>
</file>

<file path=ppt/slides/_rels/slide1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jpg"/><Relationship Id="rId2" Type="http://schemas.openxmlformats.org/officeDocument/2006/relationships/notesSlide" Target="../notesSlides/notesSlide133.xml"/><Relationship Id="rId1" Type="http://schemas.openxmlformats.org/officeDocument/2006/relationships/slideLayout" Target="../slideLayouts/slideLayout7.xml"/></Relationships>
</file>

<file path=ppt/slides/_rels/slide1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4.xml"/><Relationship Id="rId1" Type="http://schemas.openxmlformats.org/officeDocument/2006/relationships/slideLayout" Target="../slideLayouts/slideLayout7.xml"/></Relationships>
</file>

<file path=ppt/slides/_rels/slide1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jpg"/><Relationship Id="rId2" Type="http://schemas.openxmlformats.org/officeDocument/2006/relationships/notesSlide" Target="../notesSlides/notesSlide135.xml"/><Relationship Id="rId1" Type="http://schemas.openxmlformats.org/officeDocument/2006/relationships/slideLayout" Target="../slideLayouts/slideLayout7.xml"/></Relationships>
</file>

<file path=ppt/slides/_rels/slide1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jpg"/><Relationship Id="rId2" Type="http://schemas.openxmlformats.org/officeDocument/2006/relationships/notesSlide" Target="../notesSlides/notesSlide136.xml"/><Relationship Id="rId1" Type="http://schemas.openxmlformats.org/officeDocument/2006/relationships/slideLayout" Target="../slideLayouts/slideLayout7.xml"/></Relationships>
</file>

<file path=ppt/slides/_rels/slide1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jpg"/><Relationship Id="rId2" Type="http://schemas.openxmlformats.org/officeDocument/2006/relationships/notesSlide" Target="../notesSlides/notesSlide137.xml"/><Relationship Id="rId1" Type="http://schemas.openxmlformats.org/officeDocument/2006/relationships/slideLayout" Target="../slideLayouts/slideLayout7.xml"/></Relationships>
</file>

<file path=ppt/slides/_rels/slide1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jpg"/><Relationship Id="rId2" Type="http://schemas.openxmlformats.org/officeDocument/2006/relationships/notesSlide" Target="../notesSlides/notesSlide138.xml"/><Relationship Id="rId1" Type="http://schemas.openxmlformats.org/officeDocument/2006/relationships/slideLayout" Target="../slideLayouts/slideLayout7.xml"/></Relationships>
</file>

<file path=ppt/slides/_rels/slide1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9.xml"/><Relationship Id="rId1" Type="http://schemas.openxmlformats.org/officeDocument/2006/relationships/slideLayout" Target="../slideLayouts/slideLayout7.xml"/></Relationships>
</file>

<file path=ppt/slides/_rels/slide1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jpg"/><Relationship Id="rId2" Type="http://schemas.openxmlformats.org/officeDocument/2006/relationships/notesSlide" Target="../notesSlides/notesSlide140.xml"/><Relationship Id="rId1" Type="http://schemas.openxmlformats.org/officeDocument/2006/relationships/slideLayout" Target="../slideLayouts/slideLayout7.xml"/></Relationships>
</file>

<file path=ppt/slides/_rels/slide1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jpg"/><Relationship Id="rId2" Type="http://schemas.openxmlformats.org/officeDocument/2006/relationships/notesSlide" Target="../notesSlides/notesSlide141.xml"/><Relationship Id="rId1" Type="http://schemas.openxmlformats.org/officeDocument/2006/relationships/slideLayout" Target="../slideLayouts/slideLayout7.xml"/></Relationships>
</file>

<file path=ppt/slides/_rels/slide1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jpg"/><Relationship Id="rId2" Type="http://schemas.openxmlformats.org/officeDocument/2006/relationships/notesSlide" Target="../notesSlides/notesSlide142.xml"/><Relationship Id="rId1" Type="http://schemas.openxmlformats.org/officeDocument/2006/relationships/slideLayout" Target="../slideLayouts/slideLayout7.xml"/></Relationships>
</file>

<file path=ppt/slides/_rels/slide1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3.xml"/><Relationship Id="rId1" Type="http://schemas.openxmlformats.org/officeDocument/2006/relationships/slideLayout" Target="../slideLayouts/slideLayout7.xml"/></Relationships>
</file>

<file path=ppt/slides/_rels/slide1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jpg"/><Relationship Id="rId2" Type="http://schemas.openxmlformats.org/officeDocument/2006/relationships/notesSlide" Target="../notesSlides/notesSlide144.xml"/><Relationship Id="rId1" Type="http://schemas.openxmlformats.org/officeDocument/2006/relationships/slideLayout" Target="../slideLayouts/slideLayout7.xml"/></Relationships>
</file>

<file path=ppt/slides/_rels/slide1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5.xml"/><Relationship Id="rId1" Type="http://schemas.openxmlformats.org/officeDocument/2006/relationships/slideLayout" Target="../slideLayouts/slideLayout7.xml"/></Relationships>
</file>

<file path=ppt/slides/_rels/slide1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6.xml"/><Relationship Id="rId1" Type="http://schemas.openxmlformats.org/officeDocument/2006/relationships/slideLayout" Target="../slideLayouts/slideLayout7.xml"/></Relationships>
</file>

<file path=ppt/slides/_rels/slide1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jpg"/><Relationship Id="rId2" Type="http://schemas.openxmlformats.org/officeDocument/2006/relationships/notesSlide" Target="../notesSlides/notesSlide147.xml"/><Relationship Id="rId1" Type="http://schemas.openxmlformats.org/officeDocument/2006/relationships/slideLayout" Target="../slideLayouts/slideLayout7.xml"/></Relationships>
</file>

<file path=ppt/slides/_rels/slide1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jpeg"/><Relationship Id="rId2" Type="http://schemas.openxmlformats.org/officeDocument/2006/relationships/notesSlide" Target="../notesSlides/notesSlide148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FE6ED5-DB6E-4FC2-EBC3-AE1B630C684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CA">
                <a:solidFill>
                  <a:srgbClr val="C8C8C8"/>
                </a:solidFill>
                <a:latin typeface="Arial Black" panose="020B0A04020102020204" pitchFamily="34" charset="0"/>
              </a:rPr>
              <a:t>POSTER SHOW Group 5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FCFB2F7-3233-8F08-401F-34A77E1E00D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870801367"/>
      </p:ext>
    </p:extLst>
  </p:cSld>
  <p:clrMapOvr>
    <a:overrideClrMapping bg1="dk2" tx1="lt1" bg2="dk1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AACAA6F-757E-B743-2946-21C8E11076D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8992" y="1563624"/>
            <a:ext cx="2414016" cy="373075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8012FEA-63DC-B99A-AA1C-EFC93BE085C8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2 of 160</a:t>
            </a:r>
          </a:p>
        </p:txBody>
      </p:sp>
    </p:spTree>
    <p:extLst>
      <p:ext uri="{BB962C8B-B14F-4D97-AF65-F5344CB8AC3E}">
        <p14:creationId xmlns:p14="http://schemas.microsoft.com/office/powerpoint/2010/main" val="36821058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D273BBC-4BB8-859C-B062-7DC2D7B4762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427E435-78C2-2140-4BDC-45AE906588ED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3 of 160</a:t>
            </a:r>
          </a:p>
        </p:txBody>
      </p:sp>
    </p:spTree>
    <p:extLst>
      <p:ext uri="{BB962C8B-B14F-4D97-AF65-F5344CB8AC3E}">
        <p14:creationId xmlns:p14="http://schemas.microsoft.com/office/powerpoint/2010/main" val="30721053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2C69592-CC46-A197-A368-73B99653C1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A911C97-AACE-01E8-9F4A-A0634C0D0859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4 of 160</a:t>
            </a:r>
          </a:p>
        </p:txBody>
      </p:sp>
    </p:spTree>
    <p:extLst>
      <p:ext uri="{BB962C8B-B14F-4D97-AF65-F5344CB8AC3E}">
        <p14:creationId xmlns:p14="http://schemas.microsoft.com/office/powerpoint/2010/main" val="17573927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EC7740B-D79E-65EF-9490-61FBB4DABF27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5 of 160</a:t>
            </a:r>
          </a:p>
        </p:txBody>
      </p:sp>
    </p:spTree>
    <p:extLst>
      <p:ext uri="{BB962C8B-B14F-4D97-AF65-F5344CB8AC3E}">
        <p14:creationId xmlns:p14="http://schemas.microsoft.com/office/powerpoint/2010/main" val="31695005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9763C10-81D3-45DD-D564-6C53B6728BEA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6 of 160</a:t>
            </a:r>
          </a:p>
        </p:txBody>
      </p:sp>
    </p:spTree>
    <p:extLst>
      <p:ext uri="{BB962C8B-B14F-4D97-AF65-F5344CB8AC3E}">
        <p14:creationId xmlns:p14="http://schemas.microsoft.com/office/powerpoint/2010/main" val="5274595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1F2751F-F9C8-685C-8EDD-67421C9FE4D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6A161F7-701C-2DD5-684F-37FA2723AA30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7 of 160</a:t>
            </a:r>
          </a:p>
        </p:txBody>
      </p:sp>
    </p:spTree>
    <p:extLst>
      <p:ext uri="{BB962C8B-B14F-4D97-AF65-F5344CB8AC3E}">
        <p14:creationId xmlns:p14="http://schemas.microsoft.com/office/powerpoint/2010/main" val="10460271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AA5B1B4-6F7B-2B90-58FB-D37151DE5AAF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8 of 160</a:t>
            </a:r>
          </a:p>
        </p:txBody>
      </p:sp>
    </p:spTree>
    <p:extLst>
      <p:ext uri="{BB962C8B-B14F-4D97-AF65-F5344CB8AC3E}">
        <p14:creationId xmlns:p14="http://schemas.microsoft.com/office/powerpoint/2010/main" val="28387912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3362402-A268-5235-EC4D-FAAA63BFCDA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38B305D-22EC-2FD1-8F5E-72B7C78BE359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9 of 160</a:t>
            </a:r>
          </a:p>
        </p:txBody>
      </p:sp>
    </p:spTree>
    <p:extLst>
      <p:ext uri="{BB962C8B-B14F-4D97-AF65-F5344CB8AC3E}">
        <p14:creationId xmlns:p14="http://schemas.microsoft.com/office/powerpoint/2010/main" val="18866021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1B6EEDC-B6F0-1F13-EE31-37B8A354E69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D1C3620-A2A8-2AFA-FA54-0D42AB5A1DB3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10 of 160</a:t>
            </a:r>
          </a:p>
        </p:txBody>
      </p:sp>
    </p:spTree>
    <p:extLst>
      <p:ext uri="{BB962C8B-B14F-4D97-AF65-F5344CB8AC3E}">
        <p14:creationId xmlns:p14="http://schemas.microsoft.com/office/powerpoint/2010/main" val="366456403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DD411F1-C411-D96A-6808-207F9986985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EA09A9D-B0C9-F6DF-6758-47228DCCAB62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11 of 160</a:t>
            </a:r>
          </a:p>
        </p:txBody>
      </p:sp>
    </p:spTree>
    <p:extLst>
      <p:ext uri="{BB962C8B-B14F-4D97-AF65-F5344CB8AC3E}">
        <p14:creationId xmlns:p14="http://schemas.microsoft.com/office/powerpoint/2010/main" val="3807596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78743B8-9241-5FA6-6B49-11E040E37EC0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12 of 160</a:t>
            </a:r>
          </a:p>
        </p:txBody>
      </p:sp>
    </p:spTree>
    <p:extLst>
      <p:ext uri="{BB962C8B-B14F-4D97-AF65-F5344CB8AC3E}">
        <p14:creationId xmlns:p14="http://schemas.microsoft.com/office/powerpoint/2010/main" val="4049438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38CFFE5-B9AE-3A93-1844-1A242DF3D5D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1000" y="254000"/>
            <a:ext cx="6350000" cy="6350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DA7CC1A-2FA7-6D43-B3EB-C78CCC9B2C63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13 of 160</a:t>
            </a:r>
          </a:p>
        </p:txBody>
      </p:sp>
    </p:spTree>
    <p:extLst>
      <p:ext uri="{BB962C8B-B14F-4D97-AF65-F5344CB8AC3E}">
        <p14:creationId xmlns:p14="http://schemas.microsoft.com/office/powerpoint/2010/main" val="27281089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416E3AB-4DAC-7EA5-1D7E-CF080F8B59F6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14 of 160</a:t>
            </a:r>
          </a:p>
        </p:txBody>
      </p:sp>
    </p:spTree>
    <p:extLst>
      <p:ext uri="{BB962C8B-B14F-4D97-AF65-F5344CB8AC3E}">
        <p14:creationId xmlns:p14="http://schemas.microsoft.com/office/powerpoint/2010/main" val="59235702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361994B-773F-7629-D1F3-733606B5C87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C38005A-8955-3B2A-2FBD-8BA417CCEBEB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15 of 160</a:t>
            </a:r>
          </a:p>
        </p:txBody>
      </p:sp>
    </p:spTree>
    <p:extLst>
      <p:ext uri="{BB962C8B-B14F-4D97-AF65-F5344CB8AC3E}">
        <p14:creationId xmlns:p14="http://schemas.microsoft.com/office/powerpoint/2010/main" val="415512294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88B24AB-24D4-136F-D35E-37AA8313CE26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16 of 160</a:t>
            </a:r>
          </a:p>
        </p:txBody>
      </p:sp>
    </p:spTree>
    <p:extLst>
      <p:ext uri="{BB962C8B-B14F-4D97-AF65-F5344CB8AC3E}">
        <p14:creationId xmlns:p14="http://schemas.microsoft.com/office/powerpoint/2010/main" val="119374279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1E9452C-455B-8013-DEE4-69A665B2FF9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FA5187C-5C73-3533-103E-9421645FBF33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17 of 160</a:t>
            </a:r>
          </a:p>
        </p:txBody>
      </p:sp>
    </p:spTree>
    <p:extLst>
      <p:ext uri="{BB962C8B-B14F-4D97-AF65-F5344CB8AC3E}">
        <p14:creationId xmlns:p14="http://schemas.microsoft.com/office/powerpoint/2010/main" val="75660830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53FB492-22A3-47D2-0E82-140E7D11749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D907225-7DFC-9513-E4CF-6F9CFA34DF60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18 of 160</a:t>
            </a:r>
          </a:p>
        </p:txBody>
      </p:sp>
    </p:spTree>
    <p:extLst>
      <p:ext uri="{BB962C8B-B14F-4D97-AF65-F5344CB8AC3E}">
        <p14:creationId xmlns:p14="http://schemas.microsoft.com/office/powerpoint/2010/main" val="53766105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691A134-2C7E-E07B-AF74-6169E0FD48A6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19 of 160</a:t>
            </a:r>
          </a:p>
        </p:txBody>
      </p:sp>
    </p:spTree>
    <p:extLst>
      <p:ext uri="{BB962C8B-B14F-4D97-AF65-F5344CB8AC3E}">
        <p14:creationId xmlns:p14="http://schemas.microsoft.com/office/powerpoint/2010/main" val="170109008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A820DDC-5BF0-71DD-AC0A-800FA0E2113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6092" y="0"/>
            <a:ext cx="4439816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3668721-CD0A-9C82-99F4-C60A99E16885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20 of 160</a:t>
            </a:r>
          </a:p>
        </p:txBody>
      </p:sp>
    </p:spTree>
    <p:extLst>
      <p:ext uri="{BB962C8B-B14F-4D97-AF65-F5344CB8AC3E}">
        <p14:creationId xmlns:p14="http://schemas.microsoft.com/office/powerpoint/2010/main" val="6755796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A4C5BE1-7B3B-123C-0402-AB5220366D6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C8157F6-848F-8D8F-ACE7-7F2B819C7E6D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21 of 160</a:t>
            </a:r>
          </a:p>
        </p:txBody>
      </p:sp>
    </p:spTree>
    <p:extLst>
      <p:ext uri="{BB962C8B-B14F-4D97-AF65-F5344CB8AC3E}">
        <p14:creationId xmlns:p14="http://schemas.microsoft.com/office/powerpoint/2010/main" val="90871553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989C00D-F4FD-8453-94FE-F7C1DDC135F1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22 of 160</a:t>
            </a:r>
          </a:p>
        </p:txBody>
      </p:sp>
    </p:spTree>
    <p:extLst>
      <p:ext uri="{BB962C8B-B14F-4D97-AF65-F5344CB8AC3E}">
        <p14:creationId xmlns:p14="http://schemas.microsoft.com/office/powerpoint/2010/main" val="146232508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BBC8058-A350-0791-2756-ACE4B88C0BE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188BA9E-786B-5880-DE86-081F61D2271D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23 of 160</a:t>
            </a:r>
          </a:p>
        </p:txBody>
      </p:sp>
    </p:spTree>
    <p:extLst>
      <p:ext uri="{BB962C8B-B14F-4D97-AF65-F5344CB8AC3E}">
        <p14:creationId xmlns:p14="http://schemas.microsoft.com/office/powerpoint/2010/main" val="85419587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A7DC8C0-624C-980A-D727-5B5083387892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24 of 160</a:t>
            </a:r>
          </a:p>
        </p:txBody>
      </p:sp>
    </p:spTree>
    <p:extLst>
      <p:ext uri="{BB962C8B-B14F-4D97-AF65-F5344CB8AC3E}">
        <p14:creationId xmlns:p14="http://schemas.microsoft.com/office/powerpoint/2010/main" val="223488148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B2C2A66-7ECA-9201-BBDF-186F6158E4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380934B-D3CB-7FCB-D58D-9A67BBC16F1C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25 of 160</a:t>
            </a:r>
          </a:p>
        </p:txBody>
      </p:sp>
    </p:spTree>
    <p:extLst>
      <p:ext uri="{BB962C8B-B14F-4D97-AF65-F5344CB8AC3E}">
        <p14:creationId xmlns:p14="http://schemas.microsoft.com/office/powerpoint/2010/main" val="150000608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8C5FE91-5207-0800-DFE5-ABEFC268A2A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189C667-0070-52D9-4226-AB596F1DA9D1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26 of 160</a:t>
            </a:r>
          </a:p>
        </p:txBody>
      </p:sp>
    </p:spTree>
    <p:extLst>
      <p:ext uri="{BB962C8B-B14F-4D97-AF65-F5344CB8AC3E}">
        <p14:creationId xmlns:p14="http://schemas.microsoft.com/office/powerpoint/2010/main" val="296379999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AA10F70-5C4A-975E-0FE0-43D9925E428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BF8E353-60ED-155D-5A49-4E787B9BCE63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27 of 160</a:t>
            </a:r>
          </a:p>
        </p:txBody>
      </p:sp>
    </p:spTree>
    <p:extLst>
      <p:ext uri="{BB962C8B-B14F-4D97-AF65-F5344CB8AC3E}">
        <p14:creationId xmlns:p14="http://schemas.microsoft.com/office/powerpoint/2010/main" val="338270226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1396B3E-FB73-E9BA-3450-5C7A04E77D2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1B269E1-DDF0-30F7-BCCC-F07223C8BFE0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28 of 160</a:t>
            </a:r>
          </a:p>
        </p:txBody>
      </p:sp>
    </p:spTree>
    <p:extLst>
      <p:ext uri="{BB962C8B-B14F-4D97-AF65-F5344CB8AC3E}">
        <p14:creationId xmlns:p14="http://schemas.microsoft.com/office/powerpoint/2010/main" val="333420400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A6A6D98-421F-AEDB-853C-8144F7C85D3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DDAEF1D-5252-7515-A04A-36B3F8CE9727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29 of 160</a:t>
            </a:r>
          </a:p>
        </p:txBody>
      </p:sp>
    </p:spTree>
    <p:extLst>
      <p:ext uri="{BB962C8B-B14F-4D97-AF65-F5344CB8AC3E}">
        <p14:creationId xmlns:p14="http://schemas.microsoft.com/office/powerpoint/2010/main" val="383023153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C8DB56C-FD49-C930-8BAC-695CC55F22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48432A8-5CD0-6FDB-6043-618A751EFC73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30 of 160</a:t>
            </a:r>
          </a:p>
        </p:txBody>
      </p:sp>
    </p:spTree>
    <p:extLst>
      <p:ext uri="{BB962C8B-B14F-4D97-AF65-F5344CB8AC3E}">
        <p14:creationId xmlns:p14="http://schemas.microsoft.com/office/powerpoint/2010/main" val="200298242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054C4EF-3F19-519E-C9B2-A1422D67E805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31 of 160</a:t>
            </a:r>
          </a:p>
        </p:txBody>
      </p:sp>
    </p:spTree>
    <p:extLst>
      <p:ext uri="{BB962C8B-B14F-4D97-AF65-F5344CB8AC3E}">
        <p14:creationId xmlns:p14="http://schemas.microsoft.com/office/powerpoint/2010/main" val="274861343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46C704A-61FD-B576-5381-C79CEB816600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32 of 160</a:t>
            </a:r>
          </a:p>
        </p:txBody>
      </p:sp>
    </p:spTree>
    <p:extLst>
      <p:ext uri="{BB962C8B-B14F-4D97-AF65-F5344CB8AC3E}">
        <p14:creationId xmlns:p14="http://schemas.microsoft.com/office/powerpoint/2010/main" val="418550987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F131193-9133-4632-EB17-2EC5D0AAE1D3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33 of 160</a:t>
            </a:r>
          </a:p>
        </p:txBody>
      </p:sp>
    </p:spTree>
    <p:extLst>
      <p:ext uri="{BB962C8B-B14F-4D97-AF65-F5344CB8AC3E}">
        <p14:creationId xmlns:p14="http://schemas.microsoft.com/office/powerpoint/2010/main" val="379190272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A656F1A-9683-DEE5-1B00-20B5B6DACB0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2177410-967A-E6DB-AAA5-42D8FD98B96C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34 of 160</a:t>
            </a:r>
          </a:p>
        </p:txBody>
      </p:sp>
    </p:spTree>
    <p:extLst>
      <p:ext uri="{BB962C8B-B14F-4D97-AF65-F5344CB8AC3E}">
        <p14:creationId xmlns:p14="http://schemas.microsoft.com/office/powerpoint/2010/main" val="122308148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546C88E-DB4E-2446-1DB0-97FB0A52A0D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88DC741-991D-4F7A-3F4C-E2C8306A197E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35 of 160</a:t>
            </a:r>
          </a:p>
        </p:txBody>
      </p:sp>
    </p:spTree>
    <p:extLst>
      <p:ext uri="{BB962C8B-B14F-4D97-AF65-F5344CB8AC3E}">
        <p14:creationId xmlns:p14="http://schemas.microsoft.com/office/powerpoint/2010/main" val="180824187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BDDB32B-66F2-7A8E-3ECB-A43B62124939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36 of 160</a:t>
            </a:r>
          </a:p>
        </p:txBody>
      </p:sp>
    </p:spTree>
    <p:extLst>
      <p:ext uri="{BB962C8B-B14F-4D97-AF65-F5344CB8AC3E}">
        <p14:creationId xmlns:p14="http://schemas.microsoft.com/office/powerpoint/2010/main" val="126205127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3B18630-3A1A-C428-FE03-285B601AAB1D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37 of 160</a:t>
            </a:r>
          </a:p>
        </p:txBody>
      </p:sp>
    </p:spTree>
    <p:extLst>
      <p:ext uri="{BB962C8B-B14F-4D97-AF65-F5344CB8AC3E}">
        <p14:creationId xmlns:p14="http://schemas.microsoft.com/office/powerpoint/2010/main" val="351044894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F01280C-C699-250C-D793-217C4A91453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63D572C-49B5-B89F-0719-52650B0D5299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38 of 160</a:t>
            </a:r>
          </a:p>
        </p:txBody>
      </p:sp>
    </p:spTree>
    <p:extLst>
      <p:ext uri="{BB962C8B-B14F-4D97-AF65-F5344CB8AC3E}">
        <p14:creationId xmlns:p14="http://schemas.microsoft.com/office/powerpoint/2010/main" val="68262291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71DE241-C60B-5C32-3307-0B227C19A76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91CDDB1-D067-0823-87A9-8F04FB367AAB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39 of 160</a:t>
            </a:r>
          </a:p>
        </p:txBody>
      </p:sp>
    </p:spTree>
    <p:extLst>
      <p:ext uri="{BB962C8B-B14F-4D97-AF65-F5344CB8AC3E}">
        <p14:creationId xmlns:p14="http://schemas.microsoft.com/office/powerpoint/2010/main" val="22535778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5142B3F-8EBA-CA3E-FA09-BC47F13A92F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05B3EF8-A8D4-D6DD-314A-119FD2DE58BC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40 of 160</a:t>
            </a:r>
          </a:p>
        </p:txBody>
      </p:sp>
    </p:spTree>
    <p:extLst>
      <p:ext uri="{BB962C8B-B14F-4D97-AF65-F5344CB8AC3E}">
        <p14:creationId xmlns:p14="http://schemas.microsoft.com/office/powerpoint/2010/main" val="258673880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C350FA7-CBAE-8996-33DC-678FC4D3AD5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637" y="0"/>
            <a:ext cx="10598727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05C7E55-F90F-EE76-223E-9325B12D8D6C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41 of 160</a:t>
            </a:r>
          </a:p>
        </p:txBody>
      </p:sp>
    </p:spTree>
    <p:extLst>
      <p:ext uri="{BB962C8B-B14F-4D97-AF65-F5344CB8AC3E}">
        <p14:creationId xmlns:p14="http://schemas.microsoft.com/office/powerpoint/2010/main" val="233076978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D875817-A2E5-366D-CBCF-72298B55202B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42 of 160</a:t>
            </a:r>
          </a:p>
        </p:txBody>
      </p:sp>
    </p:spTree>
    <p:extLst>
      <p:ext uri="{BB962C8B-B14F-4D97-AF65-F5344CB8AC3E}">
        <p14:creationId xmlns:p14="http://schemas.microsoft.com/office/powerpoint/2010/main" val="421223165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E0183F6-01B3-BF96-62C5-40AF7E129A6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CE457F9-F5B5-23C4-1DDF-F01FFEB434F7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43 of 160</a:t>
            </a:r>
          </a:p>
        </p:txBody>
      </p:sp>
    </p:spTree>
    <p:extLst>
      <p:ext uri="{BB962C8B-B14F-4D97-AF65-F5344CB8AC3E}">
        <p14:creationId xmlns:p14="http://schemas.microsoft.com/office/powerpoint/2010/main" val="211607227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03637A1-236A-52CA-17D5-BC16E3EF9817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44 of 160</a:t>
            </a:r>
          </a:p>
        </p:txBody>
      </p:sp>
    </p:spTree>
    <p:extLst>
      <p:ext uri="{BB962C8B-B14F-4D97-AF65-F5344CB8AC3E}">
        <p14:creationId xmlns:p14="http://schemas.microsoft.com/office/powerpoint/2010/main" val="55145511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790186D-4C87-5145-4E0F-9E55117FBAC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7834989-1E4D-EC5C-BFFB-5BDD410C0378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45 of 160</a:t>
            </a:r>
          </a:p>
        </p:txBody>
      </p:sp>
    </p:spTree>
    <p:extLst>
      <p:ext uri="{BB962C8B-B14F-4D97-AF65-F5344CB8AC3E}">
        <p14:creationId xmlns:p14="http://schemas.microsoft.com/office/powerpoint/2010/main" val="296697745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EED1F65-7E54-51FA-C8AB-94837ED319E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30638F7-A3E3-45AA-E5C7-B72468BF8D1D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46 of 160</a:t>
            </a:r>
          </a:p>
        </p:txBody>
      </p:sp>
    </p:spTree>
    <p:extLst>
      <p:ext uri="{BB962C8B-B14F-4D97-AF65-F5344CB8AC3E}">
        <p14:creationId xmlns:p14="http://schemas.microsoft.com/office/powerpoint/2010/main" val="276314001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DE87BC3-5523-C3BD-B065-3965D9E4055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96308A4-9DFC-7775-9CCD-3649C9403E5F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47 of 160</a:t>
            </a:r>
          </a:p>
        </p:txBody>
      </p:sp>
    </p:spTree>
    <p:extLst>
      <p:ext uri="{BB962C8B-B14F-4D97-AF65-F5344CB8AC3E}">
        <p14:creationId xmlns:p14="http://schemas.microsoft.com/office/powerpoint/2010/main" val="3238765126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DB1F0A6-6898-5D0D-49D2-73CF0DCBC0A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592516E-4736-CAA0-BE42-33A08B339A78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48 of 160</a:t>
            </a:r>
          </a:p>
        </p:txBody>
      </p:sp>
    </p:spTree>
    <p:extLst>
      <p:ext uri="{BB962C8B-B14F-4D97-AF65-F5344CB8AC3E}">
        <p14:creationId xmlns:p14="http://schemas.microsoft.com/office/powerpoint/2010/main" val="91944226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D58C147-93D5-9FAA-6DB6-2996E9FD8CE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8CC5CBC-90CA-AA8F-0494-457577502EBE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49 of 160</a:t>
            </a:r>
          </a:p>
        </p:txBody>
      </p:sp>
    </p:spTree>
    <p:extLst>
      <p:ext uri="{BB962C8B-B14F-4D97-AF65-F5344CB8AC3E}">
        <p14:creationId xmlns:p14="http://schemas.microsoft.com/office/powerpoint/2010/main" val="39525984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7019523-ED59-09A9-A671-58A55D9265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221D74D-07CB-04CE-8A29-43F622979E19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50 of 160</a:t>
            </a:r>
          </a:p>
        </p:txBody>
      </p:sp>
    </p:spTree>
    <p:extLst>
      <p:ext uri="{BB962C8B-B14F-4D97-AF65-F5344CB8AC3E}">
        <p14:creationId xmlns:p14="http://schemas.microsoft.com/office/powerpoint/2010/main" val="2579884274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0B8DEC1-502F-A73F-54FF-3CD33B758D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926E702-26C2-CCD9-8901-6F43D39AEBB4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51 of 160</a:t>
            </a:r>
          </a:p>
        </p:txBody>
      </p:sp>
    </p:spTree>
    <p:extLst>
      <p:ext uri="{BB962C8B-B14F-4D97-AF65-F5344CB8AC3E}">
        <p14:creationId xmlns:p14="http://schemas.microsoft.com/office/powerpoint/2010/main" val="1605465926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2A75567-1A61-5F7E-9629-805CB4CB3B2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1D9C007-4F79-740E-94D8-A3555F94C77C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52 of 160</a:t>
            </a:r>
          </a:p>
        </p:txBody>
      </p:sp>
    </p:spTree>
    <p:extLst>
      <p:ext uri="{BB962C8B-B14F-4D97-AF65-F5344CB8AC3E}">
        <p14:creationId xmlns:p14="http://schemas.microsoft.com/office/powerpoint/2010/main" val="1579138415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FE9ADD4-A03A-5F38-C6AF-E5436D1CC0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96F2C84-733F-EF84-606F-251CFBC9D2D3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53 of 160</a:t>
            </a:r>
          </a:p>
        </p:txBody>
      </p:sp>
    </p:spTree>
    <p:extLst>
      <p:ext uri="{BB962C8B-B14F-4D97-AF65-F5344CB8AC3E}">
        <p14:creationId xmlns:p14="http://schemas.microsoft.com/office/powerpoint/2010/main" val="2312874578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BFAC8E4-3D16-0A2E-2577-88F7D715EA6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B2B4A5A-B8A1-9728-8B7E-B9E48B587CE8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54 of 160</a:t>
            </a:r>
          </a:p>
        </p:txBody>
      </p:sp>
    </p:spTree>
    <p:extLst>
      <p:ext uri="{BB962C8B-B14F-4D97-AF65-F5344CB8AC3E}">
        <p14:creationId xmlns:p14="http://schemas.microsoft.com/office/powerpoint/2010/main" val="3525228758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B8886DA-3D7D-14D3-D0F7-917B5C8FECB6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55 of 160</a:t>
            </a:r>
          </a:p>
        </p:txBody>
      </p:sp>
    </p:spTree>
    <p:extLst>
      <p:ext uri="{BB962C8B-B14F-4D97-AF65-F5344CB8AC3E}">
        <p14:creationId xmlns:p14="http://schemas.microsoft.com/office/powerpoint/2010/main" val="1253773591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C9B8512-6314-2FE6-3265-54CA14FB369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5784435-745E-A236-55BC-48DB3F2D9A3C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56 of 160</a:t>
            </a:r>
          </a:p>
        </p:txBody>
      </p:sp>
    </p:spTree>
    <p:extLst>
      <p:ext uri="{BB962C8B-B14F-4D97-AF65-F5344CB8AC3E}">
        <p14:creationId xmlns:p14="http://schemas.microsoft.com/office/powerpoint/2010/main" val="1109900664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F431D19-FECF-CE7E-1AA2-D0FE1A1ED57D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57 of 160</a:t>
            </a:r>
          </a:p>
        </p:txBody>
      </p:sp>
    </p:spTree>
    <p:extLst>
      <p:ext uri="{BB962C8B-B14F-4D97-AF65-F5344CB8AC3E}">
        <p14:creationId xmlns:p14="http://schemas.microsoft.com/office/powerpoint/2010/main" val="3539097690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E9B7C0B-6D45-BC7F-1E1C-B1BDECAC375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D535BD4-8C9D-D8E1-DA31-09CF2E290EB3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58 of 160</a:t>
            </a:r>
          </a:p>
        </p:txBody>
      </p:sp>
    </p:spTree>
    <p:extLst>
      <p:ext uri="{BB962C8B-B14F-4D97-AF65-F5344CB8AC3E}">
        <p14:creationId xmlns:p14="http://schemas.microsoft.com/office/powerpoint/2010/main" val="129541799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9C4CC5C-80CE-4352-5E4D-8290E970E7A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BCBAC1C-CF29-033E-DB5F-9C21FDDFFAC5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59 of 160</a:t>
            </a:r>
          </a:p>
        </p:txBody>
      </p:sp>
    </p:spTree>
    <p:extLst>
      <p:ext uri="{BB962C8B-B14F-4D97-AF65-F5344CB8AC3E}">
        <p14:creationId xmlns:p14="http://schemas.microsoft.com/office/powerpoint/2010/main" val="670135708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1849D5B-D5F0-5735-5909-3BD52475E6F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DC7DFAB-2788-2544-DAEC-E19D5EF889EE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60 of 160</a:t>
            </a:r>
          </a:p>
        </p:txBody>
      </p:sp>
    </p:spTree>
    <p:extLst>
      <p:ext uri="{BB962C8B-B14F-4D97-AF65-F5344CB8AC3E}">
        <p14:creationId xmlns:p14="http://schemas.microsoft.com/office/powerpoint/2010/main" val="4280997990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C5E4966-D1FE-7F23-D841-053604591D6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8992" y="1563624"/>
            <a:ext cx="2414016" cy="373075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81FCA51-8993-D84B-1C2C-638BCD0ED146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61 of 160</a:t>
            </a:r>
          </a:p>
        </p:txBody>
      </p:sp>
    </p:spTree>
    <p:extLst>
      <p:ext uri="{BB962C8B-B14F-4D97-AF65-F5344CB8AC3E}">
        <p14:creationId xmlns:p14="http://schemas.microsoft.com/office/powerpoint/2010/main" val="2049745505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3BAE3FD-C750-FDF1-B7BF-19D871A738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948C35D-A543-0F21-6BF4-7E9609FEFDF6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62 of 160</a:t>
            </a:r>
          </a:p>
        </p:txBody>
      </p:sp>
    </p:spTree>
    <p:extLst>
      <p:ext uri="{BB962C8B-B14F-4D97-AF65-F5344CB8AC3E}">
        <p14:creationId xmlns:p14="http://schemas.microsoft.com/office/powerpoint/2010/main" val="945327325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3B9D5EE-89B5-4CDB-8429-076049E4ED0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3C98C6E-8FCF-FC6B-8811-66752FA792C5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63 of 160</a:t>
            </a:r>
          </a:p>
        </p:txBody>
      </p:sp>
    </p:spTree>
    <p:extLst>
      <p:ext uri="{BB962C8B-B14F-4D97-AF65-F5344CB8AC3E}">
        <p14:creationId xmlns:p14="http://schemas.microsoft.com/office/powerpoint/2010/main" val="2219204079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C2C7BF2-F351-A6AC-A85D-72B455057C7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24AD5FC-22C9-A151-AE20-D6F739330923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64 of 160</a:t>
            </a:r>
          </a:p>
        </p:txBody>
      </p:sp>
    </p:spTree>
    <p:extLst>
      <p:ext uri="{BB962C8B-B14F-4D97-AF65-F5344CB8AC3E}">
        <p14:creationId xmlns:p14="http://schemas.microsoft.com/office/powerpoint/2010/main" val="356122512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066F511-CA49-CFEC-15EE-910F6747FC8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F0F88AA-467E-EEDA-B979-DDC4FA0DAD2E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65 of 160</a:t>
            </a:r>
          </a:p>
        </p:txBody>
      </p:sp>
    </p:spTree>
    <p:extLst>
      <p:ext uri="{BB962C8B-B14F-4D97-AF65-F5344CB8AC3E}">
        <p14:creationId xmlns:p14="http://schemas.microsoft.com/office/powerpoint/2010/main" val="1225044124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6AB0241-E803-BFB9-F3AC-716016B387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4522359-2360-2FCF-E31D-5A8A9A5F2076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66 of 160</a:t>
            </a:r>
          </a:p>
        </p:txBody>
      </p:sp>
    </p:spTree>
    <p:extLst>
      <p:ext uri="{BB962C8B-B14F-4D97-AF65-F5344CB8AC3E}">
        <p14:creationId xmlns:p14="http://schemas.microsoft.com/office/powerpoint/2010/main" val="3132683236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8964136-A210-930D-659A-C5511CD3956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CF41A4F-3E9E-0D26-2B7D-7E19AE30A9E6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67 of 160</a:t>
            </a:r>
          </a:p>
        </p:txBody>
      </p:sp>
    </p:spTree>
    <p:extLst>
      <p:ext uri="{BB962C8B-B14F-4D97-AF65-F5344CB8AC3E}">
        <p14:creationId xmlns:p14="http://schemas.microsoft.com/office/powerpoint/2010/main" val="2739028755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82B35D9-3A2D-A48C-AEFC-4300400C43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6671FD7-F84C-2EC8-361F-678B7DFC7ADD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68 of 160</a:t>
            </a:r>
          </a:p>
        </p:txBody>
      </p:sp>
    </p:spTree>
    <p:extLst>
      <p:ext uri="{BB962C8B-B14F-4D97-AF65-F5344CB8AC3E}">
        <p14:creationId xmlns:p14="http://schemas.microsoft.com/office/powerpoint/2010/main" val="1684776525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AA3F5FC-BB33-0220-8608-B08C142C602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6E34D67-FADE-4AE1-3C1A-B7D99D55811F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69 of 160</a:t>
            </a:r>
          </a:p>
        </p:txBody>
      </p:sp>
    </p:spTree>
    <p:extLst>
      <p:ext uri="{BB962C8B-B14F-4D97-AF65-F5344CB8AC3E}">
        <p14:creationId xmlns:p14="http://schemas.microsoft.com/office/powerpoint/2010/main" val="2346899613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9434BBF-C783-35B7-E1C9-D18CF7BD47F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6CCCE48-0FB6-E4E8-8995-5591AC9821E2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70 of 160</a:t>
            </a:r>
          </a:p>
        </p:txBody>
      </p:sp>
    </p:spTree>
    <p:extLst>
      <p:ext uri="{BB962C8B-B14F-4D97-AF65-F5344CB8AC3E}">
        <p14:creationId xmlns:p14="http://schemas.microsoft.com/office/powerpoint/2010/main" val="3185644050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F9D3CC5-180A-03A8-C6EB-CC5BBE2EE38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9837" y="0"/>
            <a:ext cx="4832327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D6CA2FC-0DE2-EBD0-FD50-733AC392FF48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71 of 160</a:t>
            </a:r>
          </a:p>
        </p:txBody>
      </p:sp>
    </p:spTree>
    <p:extLst>
      <p:ext uri="{BB962C8B-B14F-4D97-AF65-F5344CB8AC3E}">
        <p14:creationId xmlns:p14="http://schemas.microsoft.com/office/powerpoint/2010/main" val="2666238868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C3F9714-6C1F-076E-3DE4-E21ED4A2682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8992" y="1563624"/>
            <a:ext cx="2414016" cy="373075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756CCA8-64E9-1392-B756-10A7729E894E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72 of 160</a:t>
            </a:r>
          </a:p>
        </p:txBody>
      </p:sp>
    </p:spTree>
    <p:extLst>
      <p:ext uri="{BB962C8B-B14F-4D97-AF65-F5344CB8AC3E}">
        <p14:creationId xmlns:p14="http://schemas.microsoft.com/office/powerpoint/2010/main" val="3937263020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BB8B355-DD9E-707A-9828-111AC547EF8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E3BF11B-AB31-B3EE-01F9-F8208800A3F1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73 of 160</a:t>
            </a:r>
          </a:p>
        </p:txBody>
      </p:sp>
    </p:spTree>
    <p:extLst>
      <p:ext uri="{BB962C8B-B14F-4D97-AF65-F5344CB8AC3E}">
        <p14:creationId xmlns:p14="http://schemas.microsoft.com/office/powerpoint/2010/main" val="2584587797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E319BA3-D902-290F-9A01-D5CEABD84EC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E0200BD-75B4-8EEA-8E92-6A5FA5201BC1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74 of 160</a:t>
            </a:r>
          </a:p>
        </p:txBody>
      </p:sp>
    </p:spTree>
    <p:extLst>
      <p:ext uri="{BB962C8B-B14F-4D97-AF65-F5344CB8AC3E}">
        <p14:creationId xmlns:p14="http://schemas.microsoft.com/office/powerpoint/2010/main" val="2015159741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51DE97E-DF6A-B86B-BC06-B37A7705E78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D3A7B10-2D11-52E6-8361-ECD8C92D57D1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75 of 160</a:t>
            </a:r>
          </a:p>
        </p:txBody>
      </p:sp>
    </p:spTree>
    <p:extLst>
      <p:ext uri="{BB962C8B-B14F-4D97-AF65-F5344CB8AC3E}">
        <p14:creationId xmlns:p14="http://schemas.microsoft.com/office/powerpoint/2010/main" val="3808944369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10B5E83-DD1E-1A58-2AD1-C73A3FDAF98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A296CE1-7A45-3D11-4A1F-A1A672E6F040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76 of 160</a:t>
            </a:r>
          </a:p>
        </p:txBody>
      </p:sp>
    </p:spTree>
    <p:extLst>
      <p:ext uri="{BB962C8B-B14F-4D97-AF65-F5344CB8AC3E}">
        <p14:creationId xmlns:p14="http://schemas.microsoft.com/office/powerpoint/2010/main" val="3499333078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688B475-8F35-5FAF-A107-EF9AF319B612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77 of 160</a:t>
            </a:r>
          </a:p>
        </p:txBody>
      </p:sp>
    </p:spTree>
    <p:extLst>
      <p:ext uri="{BB962C8B-B14F-4D97-AF65-F5344CB8AC3E}">
        <p14:creationId xmlns:p14="http://schemas.microsoft.com/office/powerpoint/2010/main" val="4112556033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257CD22-7A90-F3CB-1D02-B6A38816E14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EDE2D70-1D44-2808-8513-15B07A13F240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78 of 160</a:t>
            </a:r>
          </a:p>
        </p:txBody>
      </p:sp>
    </p:spTree>
    <p:extLst>
      <p:ext uri="{BB962C8B-B14F-4D97-AF65-F5344CB8AC3E}">
        <p14:creationId xmlns:p14="http://schemas.microsoft.com/office/powerpoint/2010/main" val="3258692998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4EF7B22-A9D1-CCF9-1E49-6E476266F10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E49F83F-F229-0F09-F163-B71945A33749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79 of 160</a:t>
            </a:r>
          </a:p>
        </p:txBody>
      </p:sp>
    </p:spTree>
    <p:extLst>
      <p:ext uri="{BB962C8B-B14F-4D97-AF65-F5344CB8AC3E}">
        <p14:creationId xmlns:p14="http://schemas.microsoft.com/office/powerpoint/2010/main" val="4237916047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7C91F03-D223-4B6C-8CB0-3F1979F371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2311E40-E61C-C12B-588E-01787F3E384E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80 of 160</a:t>
            </a:r>
          </a:p>
        </p:txBody>
      </p:sp>
    </p:spTree>
    <p:extLst>
      <p:ext uri="{BB962C8B-B14F-4D97-AF65-F5344CB8AC3E}">
        <p14:creationId xmlns:p14="http://schemas.microsoft.com/office/powerpoint/2010/main" val="1035040263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7931DBA-3C45-744B-87B3-7B9D53988F5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82A5452-A21C-C7D3-3DA7-EF796A71457D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81 of 160</a:t>
            </a:r>
          </a:p>
        </p:txBody>
      </p:sp>
    </p:spTree>
    <p:extLst>
      <p:ext uri="{BB962C8B-B14F-4D97-AF65-F5344CB8AC3E}">
        <p14:creationId xmlns:p14="http://schemas.microsoft.com/office/powerpoint/2010/main" val="1505291942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67B725F-352E-CEC4-DDE4-A51F49745BA4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82 of 160</a:t>
            </a:r>
          </a:p>
        </p:txBody>
      </p:sp>
    </p:spTree>
    <p:extLst>
      <p:ext uri="{BB962C8B-B14F-4D97-AF65-F5344CB8AC3E}">
        <p14:creationId xmlns:p14="http://schemas.microsoft.com/office/powerpoint/2010/main" val="684473502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7823EBB-E7BB-56F5-9FDC-BFD7955EB94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2DBC0DC-D203-CD3D-048F-0CB7AA58E791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83 of 160</a:t>
            </a:r>
          </a:p>
        </p:txBody>
      </p:sp>
    </p:spTree>
    <p:extLst>
      <p:ext uri="{BB962C8B-B14F-4D97-AF65-F5344CB8AC3E}">
        <p14:creationId xmlns:p14="http://schemas.microsoft.com/office/powerpoint/2010/main" val="4222605328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1EEB291-2C0D-E45C-6AF3-0E10881196A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CA621EF-2470-865D-9E90-EF4C908E8D29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84 of 160</a:t>
            </a:r>
          </a:p>
        </p:txBody>
      </p:sp>
    </p:spTree>
    <p:extLst>
      <p:ext uri="{BB962C8B-B14F-4D97-AF65-F5344CB8AC3E}">
        <p14:creationId xmlns:p14="http://schemas.microsoft.com/office/powerpoint/2010/main" val="1638443023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CBA6223-4A14-AF12-E6C8-46738009BDB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4C5CA3C-B627-64C0-A5DE-5120121E4416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85 of 160</a:t>
            </a:r>
          </a:p>
        </p:txBody>
      </p:sp>
    </p:spTree>
    <p:extLst>
      <p:ext uri="{BB962C8B-B14F-4D97-AF65-F5344CB8AC3E}">
        <p14:creationId xmlns:p14="http://schemas.microsoft.com/office/powerpoint/2010/main" val="2641935798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8F69553-CAF3-6D85-36E2-1E89338DAE5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3728" y="0"/>
            <a:ext cx="4084544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52BD08F-7337-95DE-2F37-7E70A39B95C9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86 of 160</a:t>
            </a:r>
          </a:p>
        </p:txBody>
      </p:sp>
    </p:spTree>
    <p:extLst>
      <p:ext uri="{BB962C8B-B14F-4D97-AF65-F5344CB8AC3E}">
        <p14:creationId xmlns:p14="http://schemas.microsoft.com/office/powerpoint/2010/main" val="3846543230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5B0F8BE-ABD1-8198-A3B0-CA1836C7ED2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D69A3A3-180C-B850-97AD-5341DB5A10B8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87 of 160</a:t>
            </a:r>
          </a:p>
        </p:txBody>
      </p:sp>
    </p:spTree>
    <p:extLst>
      <p:ext uri="{BB962C8B-B14F-4D97-AF65-F5344CB8AC3E}">
        <p14:creationId xmlns:p14="http://schemas.microsoft.com/office/powerpoint/2010/main" val="4061938454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0255BCC-EF4D-3E7A-4F99-12049617821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ECBC618-8296-FA83-3A7B-0831978D4F7F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88 of 160</a:t>
            </a:r>
          </a:p>
        </p:txBody>
      </p:sp>
    </p:spTree>
    <p:extLst>
      <p:ext uri="{BB962C8B-B14F-4D97-AF65-F5344CB8AC3E}">
        <p14:creationId xmlns:p14="http://schemas.microsoft.com/office/powerpoint/2010/main" val="1953418668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6FF2EA2-3C7C-D438-F3D8-2F0D19E386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0AB429B-EAD7-6407-9A53-DB3B8866A644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89 of 160</a:t>
            </a:r>
          </a:p>
        </p:txBody>
      </p:sp>
    </p:spTree>
    <p:extLst>
      <p:ext uri="{BB962C8B-B14F-4D97-AF65-F5344CB8AC3E}">
        <p14:creationId xmlns:p14="http://schemas.microsoft.com/office/powerpoint/2010/main" val="4254593280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864FCAD-057A-7D09-2FF6-EC7F54B08D96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90 of 160</a:t>
            </a:r>
          </a:p>
        </p:txBody>
      </p:sp>
    </p:spTree>
    <p:extLst>
      <p:ext uri="{BB962C8B-B14F-4D97-AF65-F5344CB8AC3E}">
        <p14:creationId xmlns:p14="http://schemas.microsoft.com/office/powerpoint/2010/main" val="2810080631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075D4F4-5306-58F5-D028-034609D79C4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A3925C7-1226-D7E4-7AD4-A109CDF4BCC9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91 of 160</a:t>
            </a:r>
          </a:p>
        </p:txBody>
      </p:sp>
    </p:spTree>
    <p:extLst>
      <p:ext uri="{BB962C8B-B14F-4D97-AF65-F5344CB8AC3E}">
        <p14:creationId xmlns:p14="http://schemas.microsoft.com/office/powerpoint/2010/main" val="3239262913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E66E9F0-FF88-0C75-5FC4-69C67CA9B97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07697B3-26A4-BF7C-7F52-03B078902179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92 of 160</a:t>
            </a:r>
          </a:p>
        </p:txBody>
      </p:sp>
    </p:spTree>
    <p:extLst>
      <p:ext uri="{BB962C8B-B14F-4D97-AF65-F5344CB8AC3E}">
        <p14:creationId xmlns:p14="http://schemas.microsoft.com/office/powerpoint/2010/main" val="1962754083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E9CF949-4010-BB6B-C881-3A554974CA9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C43CC8F-5146-47C8-4A8C-A9DB0CA413B1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93 of 160</a:t>
            </a:r>
          </a:p>
        </p:txBody>
      </p:sp>
    </p:spTree>
    <p:extLst>
      <p:ext uri="{BB962C8B-B14F-4D97-AF65-F5344CB8AC3E}">
        <p14:creationId xmlns:p14="http://schemas.microsoft.com/office/powerpoint/2010/main" val="708332861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78DE053-1F78-B491-3DF0-315FF7CECB34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94 of 160</a:t>
            </a:r>
          </a:p>
        </p:txBody>
      </p:sp>
    </p:spTree>
    <p:extLst>
      <p:ext uri="{BB962C8B-B14F-4D97-AF65-F5344CB8AC3E}">
        <p14:creationId xmlns:p14="http://schemas.microsoft.com/office/powerpoint/2010/main" val="1377291330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0965DD2-65B6-CF48-9C63-F9433B31DA0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ED6EFA0-C5F9-3555-3CA2-1510D6FF974F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95 of 160</a:t>
            </a:r>
          </a:p>
        </p:txBody>
      </p:sp>
    </p:spTree>
    <p:extLst>
      <p:ext uri="{BB962C8B-B14F-4D97-AF65-F5344CB8AC3E}">
        <p14:creationId xmlns:p14="http://schemas.microsoft.com/office/powerpoint/2010/main" val="2577835376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B9F0349-4BE0-E28B-5C95-DA301E65113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3F96C55-C899-5E47-E950-7D090F462799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96 of 160</a:t>
            </a:r>
          </a:p>
        </p:txBody>
      </p:sp>
    </p:spTree>
    <p:extLst>
      <p:ext uri="{BB962C8B-B14F-4D97-AF65-F5344CB8AC3E}">
        <p14:creationId xmlns:p14="http://schemas.microsoft.com/office/powerpoint/2010/main" val="1921170067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8EFBFF1-7E6D-2910-6CD6-5A88DC196F9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4C5E610-8D9F-8240-C037-B6CB3FEA4AAD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97 of 160</a:t>
            </a:r>
          </a:p>
        </p:txBody>
      </p:sp>
    </p:spTree>
    <p:extLst>
      <p:ext uri="{BB962C8B-B14F-4D97-AF65-F5344CB8AC3E}">
        <p14:creationId xmlns:p14="http://schemas.microsoft.com/office/powerpoint/2010/main" val="3176579707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1E0CBF5-D014-9923-9B07-950BDE036AC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2DAB7B0-4154-0ACC-F250-33EE2512A440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98 of 160</a:t>
            </a:r>
          </a:p>
        </p:txBody>
      </p:sp>
    </p:spTree>
    <p:extLst>
      <p:ext uri="{BB962C8B-B14F-4D97-AF65-F5344CB8AC3E}">
        <p14:creationId xmlns:p14="http://schemas.microsoft.com/office/powerpoint/2010/main" val="1292725188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9F66F55-E671-8B96-69F3-CE2BE2ECEC7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7C1B0D5-3A4F-FA46-0721-00CCCCE69E7B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99 of 160</a:t>
            </a:r>
          </a:p>
        </p:txBody>
      </p:sp>
    </p:spTree>
    <p:extLst>
      <p:ext uri="{BB962C8B-B14F-4D97-AF65-F5344CB8AC3E}">
        <p14:creationId xmlns:p14="http://schemas.microsoft.com/office/powerpoint/2010/main" val="1610422457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8B53AC3-3D4D-AD77-7DEB-0F0E825320FE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100 of 160</a:t>
            </a:r>
          </a:p>
        </p:txBody>
      </p:sp>
    </p:spTree>
    <p:extLst>
      <p:ext uri="{BB962C8B-B14F-4D97-AF65-F5344CB8AC3E}">
        <p14:creationId xmlns:p14="http://schemas.microsoft.com/office/powerpoint/2010/main" val="2723500632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59FC1BB-8A85-AC36-1E1E-C1115B756516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101 of 160</a:t>
            </a:r>
          </a:p>
        </p:txBody>
      </p:sp>
    </p:spTree>
    <p:extLst>
      <p:ext uri="{BB962C8B-B14F-4D97-AF65-F5344CB8AC3E}">
        <p14:creationId xmlns:p14="http://schemas.microsoft.com/office/powerpoint/2010/main" val="1979434894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AAE9EE1-3A88-3B37-5E7D-882DDEEC786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637" y="0"/>
            <a:ext cx="10598727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CA4EDE7-C94C-3EB5-4679-CDEDB88324D2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102 of 160</a:t>
            </a:r>
          </a:p>
        </p:txBody>
      </p:sp>
    </p:spTree>
    <p:extLst>
      <p:ext uri="{BB962C8B-B14F-4D97-AF65-F5344CB8AC3E}">
        <p14:creationId xmlns:p14="http://schemas.microsoft.com/office/powerpoint/2010/main" val="461062045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ADD37B0-6141-932F-3929-AA9EEE963182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103 of 160</a:t>
            </a:r>
          </a:p>
        </p:txBody>
      </p:sp>
    </p:spTree>
    <p:extLst>
      <p:ext uri="{BB962C8B-B14F-4D97-AF65-F5344CB8AC3E}">
        <p14:creationId xmlns:p14="http://schemas.microsoft.com/office/powerpoint/2010/main" val="1956671871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9FB2B54-D5F6-69D0-59ED-9E72D22051AF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104 of 160</a:t>
            </a:r>
          </a:p>
        </p:txBody>
      </p:sp>
    </p:spTree>
    <p:extLst>
      <p:ext uri="{BB962C8B-B14F-4D97-AF65-F5344CB8AC3E}">
        <p14:creationId xmlns:p14="http://schemas.microsoft.com/office/powerpoint/2010/main" val="2026417180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37D4EF9-E205-6D7A-1E43-FB3FD5E914A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B051848-B3A9-4E90-ED87-94EF5C40D480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105 of 160</a:t>
            </a:r>
          </a:p>
        </p:txBody>
      </p:sp>
    </p:spTree>
    <p:extLst>
      <p:ext uri="{BB962C8B-B14F-4D97-AF65-F5344CB8AC3E}">
        <p14:creationId xmlns:p14="http://schemas.microsoft.com/office/powerpoint/2010/main" val="2425458688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8660FF3-F186-E1E4-B91A-1ACD42214DB7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106 of 160</a:t>
            </a:r>
          </a:p>
        </p:txBody>
      </p:sp>
    </p:spTree>
    <p:extLst>
      <p:ext uri="{BB962C8B-B14F-4D97-AF65-F5344CB8AC3E}">
        <p14:creationId xmlns:p14="http://schemas.microsoft.com/office/powerpoint/2010/main" val="3095205424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D4BEEC-B640-16EF-59D3-A06BC81DD30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756C436-B671-7C03-9BBE-94779C288631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107 of 160</a:t>
            </a:r>
          </a:p>
        </p:txBody>
      </p:sp>
    </p:spTree>
    <p:extLst>
      <p:ext uri="{BB962C8B-B14F-4D97-AF65-F5344CB8AC3E}">
        <p14:creationId xmlns:p14="http://schemas.microsoft.com/office/powerpoint/2010/main" val="1603625950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4B6B023-FA38-BFC6-AD25-223F4290B6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FD543E1-B546-E26E-65BB-CE99E03D7827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108 of 160</a:t>
            </a:r>
          </a:p>
        </p:txBody>
      </p:sp>
    </p:spTree>
    <p:extLst>
      <p:ext uri="{BB962C8B-B14F-4D97-AF65-F5344CB8AC3E}">
        <p14:creationId xmlns:p14="http://schemas.microsoft.com/office/powerpoint/2010/main" val="2435100524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9838A1D-D28B-4984-ED5A-F5BC27566CA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79A6B63-3F12-AE3F-BB95-F721C174E4D7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109 of 160</a:t>
            </a:r>
          </a:p>
        </p:txBody>
      </p:sp>
    </p:spTree>
    <p:extLst>
      <p:ext uri="{BB962C8B-B14F-4D97-AF65-F5344CB8AC3E}">
        <p14:creationId xmlns:p14="http://schemas.microsoft.com/office/powerpoint/2010/main" val="3862379442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2DAFB69-3C56-C390-DBE5-AD0360AB73C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637" y="0"/>
            <a:ext cx="10598727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B88C621-238E-1E0E-4BB7-A6757BEAB89C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110 of 160</a:t>
            </a:r>
          </a:p>
        </p:txBody>
      </p:sp>
    </p:spTree>
    <p:extLst>
      <p:ext uri="{BB962C8B-B14F-4D97-AF65-F5344CB8AC3E}">
        <p14:creationId xmlns:p14="http://schemas.microsoft.com/office/powerpoint/2010/main" val="2504767598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0114319-BA6C-168A-99B2-F4B2364AD89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A4A087C-6D95-EF2F-0DFE-FAF2EBE4F240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111 of 160</a:t>
            </a:r>
          </a:p>
        </p:txBody>
      </p:sp>
    </p:spTree>
    <p:extLst>
      <p:ext uri="{BB962C8B-B14F-4D97-AF65-F5344CB8AC3E}">
        <p14:creationId xmlns:p14="http://schemas.microsoft.com/office/powerpoint/2010/main" val="139226541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6C938CC-F2D7-9FD5-1ABE-0556575A2C0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F68E970-8CCA-B6BE-8C39-91D9686BF886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112 of 160</a:t>
            </a:r>
          </a:p>
        </p:txBody>
      </p:sp>
    </p:spTree>
    <p:extLst>
      <p:ext uri="{BB962C8B-B14F-4D97-AF65-F5344CB8AC3E}">
        <p14:creationId xmlns:p14="http://schemas.microsoft.com/office/powerpoint/2010/main" val="727075202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6E439CD-CDC7-9CF2-AF71-66DAA1ABDE1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637" y="0"/>
            <a:ext cx="10598727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43CFD9D-77DB-E941-356C-25BDC3F955A7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113 of 160</a:t>
            </a:r>
          </a:p>
        </p:txBody>
      </p:sp>
    </p:spTree>
    <p:extLst>
      <p:ext uri="{BB962C8B-B14F-4D97-AF65-F5344CB8AC3E}">
        <p14:creationId xmlns:p14="http://schemas.microsoft.com/office/powerpoint/2010/main" val="2496771654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0D4BC51-44EC-FF05-8693-3808E262554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4E394FC-8666-B53F-54FF-6E4A8C5270DF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114 of 160</a:t>
            </a:r>
          </a:p>
        </p:txBody>
      </p:sp>
    </p:spTree>
    <p:extLst>
      <p:ext uri="{BB962C8B-B14F-4D97-AF65-F5344CB8AC3E}">
        <p14:creationId xmlns:p14="http://schemas.microsoft.com/office/powerpoint/2010/main" val="1126817676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2B38FEF-3188-FCF7-6C4E-A4CDF98B2241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115 of 160</a:t>
            </a:r>
          </a:p>
        </p:txBody>
      </p:sp>
    </p:spTree>
    <p:extLst>
      <p:ext uri="{BB962C8B-B14F-4D97-AF65-F5344CB8AC3E}">
        <p14:creationId xmlns:p14="http://schemas.microsoft.com/office/powerpoint/2010/main" val="2146311189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11E984A-1CAE-A746-3705-5C83EC9E6C3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A2FEC0A-912B-A6C3-D4B8-1DEF8E9A8D96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116 of 160</a:t>
            </a:r>
          </a:p>
        </p:txBody>
      </p:sp>
    </p:spTree>
    <p:extLst>
      <p:ext uri="{BB962C8B-B14F-4D97-AF65-F5344CB8AC3E}">
        <p14:creationId xmlns:p14="http://schemas.microsoft.com/office/powerpoint/2010/main" val="846372266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C22005D-A961-53A5-FD13-83D483197EF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CBD13C5-0869-E889-A5BD-DA6A1BB66F51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117 of 160</a:t>
            </a:r>
          </a:p>
        </p:txBody>
      </p:sp>
    </p:spTree>
    <p:extLst>
      <p:ext uri="{BB962C8B-B14F-4D97-AF65-F5344CB8AC3E}">
        <p14:creationId xmlns:p14="http://schemas.microsoft.com/office/powerpoint/2010/main" val="1699937821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9020456-6E9A-FB35-005F-E24409F29F7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87926F3-6765-2198-9F54-3A4C0F9323A9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118 of 160</a:t>
            </a:r>
          </a:p>
        </p:txBody>
      </p:sp>
    </p:spTree>
    <p:extLst>
      <p:ext uri="{BB962C8B-B14F-4D97-AF65-F5344CB8AC3E}">
        <p14:creationId xmlns:p14="http://schemas.microsoft.com/office/powerpoint/2010/main" val="1813055749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16D5307-8EFD-0B24-2607-98FE293F391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B3EC0E6-2E8B-6B18-9490-741D9A1A0AAE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119 of 160</a:t>
            </a:r>
          </a:p>
        </p:txBody>
      </p:sp>
    </p:spTree>
    <p:extLst>
      <p:ext uri="{BB962C8B-B14F-4D97-AF65-F5344CB8AC3E}">
        <p14:creationId xmlns:p14="http://schemas.microsoft.com/office/powerpoint/2010/main" val="1269754121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5AA99CF-048B-9F89-50F6-74380F83073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637" y="0"/>
            <a:ext cx="10598727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E8181ED-846C-7B84-AA14-3FFC15E26EE7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120 of 160</a:t>
            </a:r>
          </a:p>
        </p:txBody>
      </p:sp>
    </p:spTree>
    <p:extLst>
      <p:ext uri="{BB962C8B-B14F-4D97-AF65-F5344CB8AC3E}">
        <p14:creationId xmlns:p14="http://schemas.microsoft.com/office/powerpoint/2010/main" val="659631839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F3DE521-9212-EAFD-A69D-C1AE51F834B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6B7CD05-4263-31AD-BA48-4FE9B97D7071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121 of 160</a:t>
            </a:r>
          </a:p>
        </p:txBody>
      </p:sp>
    </p:spTree>
    <p:extLst>
      <p:ext uri="{BB962C8B-B14F-4D97-AF65-F5344CB8AC3E}">
        <p14:creationId xmlns:p14="http://schemas.microsoft.com/office/powerpoint/2010/main" val="953331923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5BEEB67-4DAE-3ED2-8D94-E5D2271A347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637" y="0"/>
            <a:ext cx="10598727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6E385F8-EEAD-2647-0357-D07EE4B7AE2A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122 of 160</a:t>
            </a:r>
          </a:p>
        </p:txBody>
      </p:sp>
    </p:spTree>
    <p:extLst>
      <p:ext uri="{BB962C8B-B14F-4D97-AF65-F5344CB8AC3E}">
        <p14:creationId xmlns:p14="http://schemas.microsoft.com/office/powerpoint/2010/main" val="2434442647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D322DE9-9DE6-78F4-E88A-57389FB79FDE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123 of 160</a:t>
            </a:r>
          </a:p>
        </p:txBody>
      </p:sp>
    </p:spTree>
    <p:extLst>
      <p:ext uri="{BB962C8B-B14F-4D97-AF65-F5344CB8AC3E}">
        <p14:creationId xmlns:p14="http://schemas.microsoft.com/office/powerpoint/2010/main" val="859633094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E1187D6-B49D-8A7D-12BA-804A7458E03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86965A8-8C6F-6EC1-FC1F-E6F2D2C37D74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124 of 160</a:t>
            </a:r>
          </a:p>
        </p:txBody>
      </p:sp>
    </p:spTree>
    <p:extLst>
      <p:ext uri="{BB962C8B-B14F-4D97-AF65-F5344CB8AC3E}">
        <p14:creationId xmlns:p14="http://schemas.microsoft.com/office/powerpoint/2010/main" val="1332357754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355FDCF-252D-8D32-1199-60F768E8C38B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125 of 160</a:t>
            </a:r>
          </a:p>
        </p:txBody>
      </p:sp>
    </p:spTree>
    <p:extLst>
      <p:ext uri="{BB962C8B-B14F-4D97-AF65-F5344CB8AC3E}">
        <p14:creationId xmlns:p14="http://schemas.microsoft.com/office/powerpoint/2010/main" val="781669855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315A74E-A0DF-7FFE-BCB0-75900C68EB2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AC73EAE-E21E-8BB2-D717-FF217C20C184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126 of 160</a:t>
            </a:r>
          </a:p>
        </p:txBody>
      </p:sp>
    </p:spTree>
    <p:extLst>
      <p:ext uri="{BB962C8B-B14F-4D97-AF65-F5344CB8AC3E}">
        <p14:creationId xmlns:p14="http://schemas.microsoft.com/office/powerpoint/2010/main" val="1084288229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5774994-0267-7B18-3F5B-5119AD75DD7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5D30B28-1FE7-2C8C-5AA6-6E7781053EE0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127 of 160</a:t>
            </a:r>
          </a:p>
        </p:txBody>
      </p:sp>
    </p:spTree>
    <p:extLst>
      <p:ext uri="{BB962C8B-B14F-4D97-AF65-F5344CB8AC3E}">
        <p14:creationId xmlns:p14="http://schemas.microsoft.com/office/powerpoint/2010/main" val="3806602651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9407687-9EF2-C43B-090D-8555B8CE22CF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128 of 160</a:t>
            </a:r>
          </a:p>
        </p:txBody>
      </p:sp>
    </p:spTree>
    <p:extLst>
      <p:ext uri="{BB962C8B-B14F-4D97-AF65-F5344CB8AC3E}">
        <p14:creationId xmlns:p14="http://schemas.microsoft.com/office/powerpoint/2010/main" val="464332374"/>
      </p:ext>
    </p:extLst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E58F700-A34D-02F0-DE38-09678ECF2C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58C4C58-C6DB-B4E3-25D4-463FA9FD18DD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129 of 160</a:t>
            </a:r>
          </a:p>
        </p:txBody>
      </p:sp>
    </p:spTree>
    <p:extLst>
      <p:ext uri="{BB962C8B-B14F-4D97-AF65-F5344CB8AC3E}">
        <p14:creationId xmlns:p14="http://schemas.microsoft.com/office/powerpoint/2010/main" val="1031636113"/>
      </p:ext>
    </p:extLst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1337B6B-62DE-A247-0315-19F63F9430D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171B9C2-9999-FBF0-7233-5C47023D4297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130 of 160</a:t>
            </a:r>
          </a:p>
        </p:txBody>
      </p:sp>
    </p:spTree>
    <p:extLst>
      <p:ext uri="{BB962C8B-B14F-4D97-AF65-F5344CB8AC3E}">
        <p14:creationId xmlns:p14="http://schemas.microsoft.com/office/powerpoint/2010/main" val="266079754"/>
      </p:ext>
    </p:extLst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423F9CC-C5D8-0CD5-7844-AAB1BB58522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2CEC230-9979-529F-5F83-451BCAFB559F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131 of 160</a:t>
            </a:r>
          </a:p>
        </p:txBody>
      </p:sp>
    </p:spTree>
    <p:extLst>
      <p:ext uri="{BB962C8B-B14F-4D97-AF65-F5344CB8AC3E}">
        <p14:creationId xmlns:p14="http://schemas.microsoft.com/office/powerpoint/2010/main" val="2715143892"/>
      </p:ext>
    </p:extLst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11DAAA3-E321-A230-07A7-E718D53C0288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132 of 160</a:t>
            </a:r>
          </a:p>
        </p:txBody>
      </p:sp>
    </p:spTree>
    <p:extLst>
      <p:ext uri="{BB962C8B-B14F-4D97-AF65-F5344CB8AC3E}">
        <p14:creationId xmlns:p14="http://schemas.microsoft.com/office/powerpoint/2010/main" val="2018137442"/>
      </p:ext>
    </p:extLst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3BECCD2-8C07-C84B-1A81-D770493BA409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133 of 160</a:t>
            </a:r>
          </a:p>
        </p:txBody>
      </p:sp>
    </p:spTree>
    <p:extLst>
      <p:ext uri="{BB962C8B-B14F-4D97-AF65-F5344CB8AC3E}">
        <p14:creationId xmlns:p14="http://schemas.microsoft.com/office/powerpoint/2010/main" val="90735378"/>
      </p:ext>
    </p:extLst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90CF1F3-29BF-423F-CB98-7AC0C54EDD3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D42092B-44AB-230E-750F-23F28BB59E95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134 of 160</a:t>
            </a:r>
          </a:p>
        </p:txBody>
      </p:sp>
    </p:spTree>
    <p:extLst>
      <p:ext uri="{BB962C8B-B14F-4D97-AF65-F5344CB8AC3E}">
        <p14:creationId xmlns:p14="http://schemas.microsoft.com/office/powerpoint/2010/main" val="238215749"/>
      </p:ext>
    </p:extLst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B6A02FE-CAEC-D9EA-F273-B3E6EDEEB2FF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135 of 160</a:t>
            </a:r>
          </a:p>
        </p:txBody>
      </p:sp>
    </p:spTree>
    <p:extLst>
      <p:ext uri="{BB962C8B-B14F-4D97-AF65-F5344CB8AC3E}">
        <p14:creationId xmlns:p14="http://schemas.microsoft.com/office/powerpoint/2010/main" val="545883286"/>
      </p:ext>
    </p:extLst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10EF564-202B-6809-C1C8-1D96A32E786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637" y="0"/>
            <a:ext cx="10598727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E4CC1B2-746B-FCBC-68AD-150D9AE5020C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136 of 160</a:t>
            </a:r>
          </a:p>
        </p:txBody>
      </p:sp>
    </p:spTree>
    <p:extLst>
      <p:ext uri="{BB962C8B-B14F-4D97-AF65-F5344CB8AC3E}">
        <p14:creationId xmlns:p14="http://schemas.microsoft.com/office/powerpoint/2010/main" val="2518709385"/>
      </p:ext>
    </p:extLst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8E22EF1-16AF-AE08-30EF-993EB9727B5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7F73B74-7D6A-0CBF-D2C8-9BF19F079B02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137 of 160</a:t>
            </a:r>
          </a:p>
        </p:txBody>
      </p:sp>
    </p:spTree>
    <p:extLst>
      <p:ext uri="{BB962C8B-B14F-4D97-AF65-F5344CB8AC3E}">
        <p14:creationId xmlns:p14="http://schemas.microsoft.com/office/powerpoint/2010/main" val="973805098"/>
      </p:ext>
    </p:extLst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B7C33A9-9B8A-1790-D113-9A0EB08EE66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5887922-2438-4209-8B09-63DDAB8E6148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138 of 160</a:t>
            </a:r>
          </a:p>
        </p:txBody>
      </p:sp>
    </p:spTree>
    <p:extLst>
      <p:ext uri="{BB962C8B-B14F-4D97-AF65-F5344CB8AC3E}">
        <p14:creationId xmlns:p14="http://schemas.microsoft.com/office/powerpoint/2010/main" val="1742792554"/>
      </p:ext>
    </p:extLst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9868014-2CBB-9BDE-1BE8-1676D287D9F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CADBE99-1458-BD99-2580-2EE4E793F559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139 of 160</a:t>
            </a:r>
          </a:p>
        </p:txBody>
      </p:sp>
    </p:spTree>
    <p:extLst>
      <p:ext uri="{BB962C8B-B14F-4D97-AF65-F5344CB8AC3E}">
        <p14:creationId xmlns:p14="http://schemas.microsoft.com/office/powerpoint/2010/main" val="3934408001"/>
      </p:ext>
    </p:extLst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7F0DF71-79E4-2411-5449-070B000CF658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140 of 160</a:t>
            </a:r>
          </a:p>
        </p:txBody>
      </p:sp>
    </p:spTree>
    <p:extLst>
      <p:ext uri="{BB962C8B-B14F-4D97-AF65-F5344CB8AC3E}">
        <p14:creationId xmlns:p14="http://schemas.microsoft.com/office/powerpoint/2010/main" val="3170455413"/>
      </p:ext>
    </p:extLst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678E7A-31C9-BD7F-5812-5A84F15F0B6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8EFC9A9-C2C7-4BF0-5A87-6BC540E42ED0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141 of 160</a:t>
            </a:r>
          </a:p>
        </p:txBody>
      </p:sp>
    </p:spTree>
    <p:extLst>
      <p:ext uri="{BB962C8B-B14F-4D97-AF65-F5344CB8AC3E}">
        <p14:creationId xmlns:p14="http://schemas.microsoft.com/office/powerpoint/2010/main" val="1587030579"/>
      </p:ext>
    </p:extLst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5873EEA-7D11-F935-5536-68FAFD04FE4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6BC129F-4DB9-B8E1-895A-2EAF3D5346E9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142 of 160</a:t>
            </a:r>
          </a:p>
        </p:txBody>
      </p:sp>
    </p:spTree>
    <p:extLst>
      <p:ext uri="{BB962C8B-B14F-4D97-AF65-F5344CB8AC3E}">
        <p14:creationId xmlns:p14="http://schemas.microsoft.com/office/powerpoint/2010/main" val="3195393545"/>
      </p:ext>
    </p:extLst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80CF660-31E1-0AD1-6950-7583AFC8C74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637" y="0"/>
            <a:ext cx="10598727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518F258-5716-0E92-E517-AFE50235D222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143 of 160</a:t>
            </a:r>
          </a:p>
        </p:txBody>
      </p:sp>
    </p:spTree>
    <p:extLst>
      <p:ext uri="{BB962C8B-B14F-4D97-AF65-F5344CB8AC3E}">
        <p14:creationId xmlns:p14="http://schemas.microsoft.com/office/powerpoint/2010/main" val="2749702324"/>
      </p:ext>
    </p:extLst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F3F01DC-2F60-792A-CEA4-1D3DBDDE7E1F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144 of 160</a:t>
            </a:r>
          </a:p>
        </p:txBody>
      </p:sp>
    </p:spTree>
    <p:extLst>
      <p:ext uri="{BB962C8B-B14F-4D97-AF65-F5344CB8AC3E}">
        <p14:creationId xmlns:p14="http://schemas.microsoft.com/office/powerpoint/2010/main" val="2762020486"/>
      </p:ext>
    </p:extLst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9DE14EE-6392-0EF8-8664-4026FA90A7C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671F0A4-E377-FD35-915C-9A5340F1B0E1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145 of 160</a:t>
            </a:r>
          </a:p>
        </p:txBody>
      </p:sp>
    </p:spTree>
    <p:extLst>
      <p:ext uri="{BB962C8B-B14F-4D97-AF65-F5344CB8AC3E}">
        <p14:creationId xmlns:p14="http://schemas.microsoft.com/office/powerpoint/2010/main" val="1562918214"/>
      </p:ext>
    </p:extLst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294EFA6-46EC-0996-E876-6EE33D8CB48B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146 of 160</a:t>
            </a:r>
          </a:p>
        </p:txBody>
      </p:sp>
    </p:spTree>
    <p:extLst>
      <p:ext uri="{BB962C8B-B14F-4D97-AF65-F5344CB8AC3E}">
        <p14:creationId xmlns:p14="http://schemas.microsoft.com/office/powerpoint/2010/main" val="3661887754"/>
      </p:ext>
    </p:extLst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1A6D0D0-9D4B-D0DC-E6BC-957377A319DE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147 of 160</a:t>
            </a:r>
          </a:p>
        </p:txBody>
      </p:sp>
    </p:spTree>
    <p:extLst>
      <p:ext uri="{BB962C8B-B14F-4D97-AF65-F5344CB8AC3E}">
        <p14:creationId xmlns:p14="http://schemas.microsoft.com/office/powerpoint/2010/main" val="709908651"/>
      </p:ext>
    </p:extLst>
  </p:cSld>
  <p:clrMapOvr>
    <a:masterClrMapping/>
  </p:clrMapOvr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D1D2A66-F40E-7142-BF75-064F4391B68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DD94D04-CA77-71C7-F046-7271D9E601BC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148 of 160</a:t>
            </a:r>
          </a:p>
        </p:txBody>
      </p:sp>
    </p:spTree>
    <p:extLst>
      <p:ext uri="{BB962C8B-B14F-4D97-AF65-F5344CB8AC3E}">
        <p14:creationId xmlns:p14="http://schemas.microsoft.com/office/powerpoint/2010/main" val="2328005870"/>
      </p:ext>
    </p:extLst>
  </p:cSld>
  <p:clrMapOvr>
    <a:masterClrMapping/>
  </p:clrMapOvr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40BA552-AB3A-F720-292A-B086002D93F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526" y="0"/>
            <a:ext cx="4436948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6DB1F64-27B3-09FF-A242-A7A0A3A2EFF2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149 of 160</a:t>
            </a:r>
          </a:p>
        </p:txBody>
      </p:sp>
    </p:spTree>
    <p:extLst>
      <p:ext uri="{BB962C8B-B14F-4D97-AF65-F5344CB8AC3E}">
        <p14:creationId xmlns:p14="http://schemas.microsoft.com/office/powerpoint/2010/main" val="177247912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Override1.xml><?xml version="1.0" encoding="utf-8"?>
<a:themeOverride xmlns:a="http://schemas.openxmlformats.org/drawingml/2006/main">
  <a:clrScheme name="Office">
    <a:dk1>
      <a:srgbClr val="E8E8E8"/>
    </a:dk1>
    <a:lt1>
      <a:srgbClr val="C8C8C8"/>
    </a:lt1>
    <a:dk2>
      <a:srgbClr val="404040"/>
    </a:dk2>
    <a:lt2>
      <a:srgbClr val="0E2841"/>
    </a:lt2>
    <a:accent1>
      <a:srgbClr val="156082"/>
    </a:accent1>
    <a:accent2>
      <a:srgbClr val="E97132"/>
    </a:accent2>
    <a:accent3>
      <a:srgbClr val="196B24"/>
    </a:accent3>
    <a:accent4>
      <a:srgbClr val="0F9ED5"/>
    </a:accent4>
    <a:accent5>
      <a:srgbClr val="A02B93"/>
    </a:accent5>
    <a:accent6>
      <a:srgbClr val="4EA72E"/>
    </a:accent6>
    <a:hlink>
      <a:srgbClr val="467886"/>
    </a:hlink>
    <a:folHlink>
      <a:srgbClr val="96607D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3852</Words>
  <Application>Microsoft Office PowerPoint</Application>
  <PresentationFormat>Widescreen</PresentationFormat>
  <Paragraphs>445</Paragraphs>
  <Slides>149</Slides>
  <Notes>148</Notes>
  <HiddenSlides>38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149</vt:i4>
      </vt:variant>
    </vt:vector>
  </HeadingPairs>
  <TitlesOfParts>
    <vt:vector size="154" baseType="lpstr">
      <vt:lpstr>Aptos</vt:lpstr>
      <vt:lpstr>Aptos Display</vt:lpstr>
      <vt:lpstr>Arial</vt:lpstr>
      <vt:lpstr>Arial Black</vt:lpstr>
      <vt:lpstr>Office Theme</vt:lpstr>
      <vt:lpstr>POSTER SHOW Group 5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UWO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Laura K. Reid</dc:creator>
  <cp:lastModifiedBy>Laura K. Reid</cp:lastModifiedBy>
  <cp:revision>1</cp:revision>
  <dcterms:created xsi:type="dcterms:W3CDTF">2025-02-13T00:53:41Z</dcterms:created>
  <dcterms:modified xsi:type="dcterms:W3CDTF">2025-02-13T00:53:42Z</dcterms:modified>
</cp:coreProperties>
</file>