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ppt/notesSlides/notesSlide132.xml" ContentType="application/vnd.openxmlformats-officedocument.presentationml.notesSlide+xml"/>
  <Override PartName="/ppt/notesSlides/notesSlide133.xml" ContentType="application/vnd.openxmlformats-officedocument.presentationml.notesSlide+xml"/>
  <Override PartName="/ppt/notesSlides/notesSlide134.xml" ContentType="application/vnd.openxmlformats-officedocument.presentationml.notesSlide+xml"/>
  <Override PartName="/ppt/notesSlides/notesSlide135.xml" ContentType="application/vnd.openxmlformats-officedocument.presentationml.notesSlide+xml"/>
  <Override PartName="/ppt/notesSlides/notesSlide136.xml" ContentType="application/vnd.openxmlformats-officedocument.presentationml.notesSlide+xml"/>
  <Override PartName="/ppt/notesSlides/notesSlide137.xml" ContentType="application/vnd.openxmlformats-officedocument.presentationml.notesSlide+xml"/>
  <Override PartName="/ppt/notesSlides/notesSlide138.xml" ContentType="application/vnd.openxmlformats-officedocument.presentationml.notesSlide+xml"/>
  <Override PartName="/ppt/notesSlides/notesSlide139.xml" ContentType="application/vnd.openxmlformats-officedocument.presentationml.notesSlide+xml"/>
  <Override PartName="/ppt/notesSlides/notesSlide140.xml" ContentType="application/vnd.openxmlformats-officedocument.presentationml.notesSlide+xml"/>
  <Override PartName="/ppt/notesSlides/notesSlide141.xml" ContentType="application/vnd.openxmlformats-officedocument.presentationml.notesSlide+xml"/>
  <Override PartName="/ppt/notesSlides/notesSlide142.xml" ContentType="application/vnd.openxmlformats-officedocument.presentationml.notesSlide+xml"/>
  <Override PartName="/ppt/notesSlides/notesSlide143.xml" ContentType="application/vnd.openxmlformats-officedocument.presentationml.notesSlide+xml"/>
  <Override PartName="/ppt/notesSlides/notesSlide144.xml" ContentType="application/vnd.openxmlformats-officedocument.presentationml.notesSlide+xml"/>
  <Override PartName="/ppt/notesSlides/notesSlide145.xml" ContentType="application/vnd.openxmlformats-officedocument.presentationml.notesSlide+xml"/>
  <Override PartName="/ppt/notesSlides/notesSlide146.xml" ContentType="application/vnd.openxmlformats-officedocument.presentationml.notesSlide+xml"/>
  <Override PartName="/ppt/notesSlides/notesSlide147.xml" ContentType="application/vnd.openxmlformats-officedocument.presentationml.notesSlide+xml"/>
  <Override PartName="/ppt/notesSlides/notesSlide148.xml" ContentType="application/vnd.openxmlformats-officedocument.presentationml.notesSlide+xml"/>
  <Override PartName="/ppt/notesSlides/notesSlide149.xml" ContentType="application/vnd.openxmlformats-officedocument.presentationml.notesSlide+xml"/>
  <Override PartName="/ppt/notesSlides/notesSlide150.xml" ContentType="application/vnd.openxmlformats-officedocument.presentationml.notesSlide+xml"/>
  <Override PartName="/ppt/notesSlides/notesSlide151.xml" ContentType="application/vnd.openxmlformats-officedocument.presentationml.notesSlide+xml"/>
  <Override PartName="/ppt/notesSlides/notesSlide152.xml" ContentType="application/vnd.openxmlformats-officedocument.presentationml.notesSlide+xml"/>
  <Override PartName="/ppt/notesSlides/notesSlide153.xml" ContentType="application/vnd.openxmlformats-officedocument.presentationml.notesSlide+xml"/>
  <Override PartName="/ppt/notesSlides/notesSlide154.xml" ContentType="application/vnd.openxmlformats-officedocument.presentationml.notesSlide+xml"/>
  <Override PartName="/ppt/notesSlides/notesSlide155.xml" ContentType="application/vnd.openxmlformats-officedocument.presentationml.notesSlide+xml"/>
  <Override PartName="/ppt/notesSlides/notesSlide156.xml" ContentType="application/vnd.openxmlformats-officedocument.presentationml.notesSlide+xml"/>
  <Override PartName="/ppt/notesSlides/notesSlide157.xml" ContentType="application/vnd.openxmlformats-officedocument.presentationml.notesSlide+xml"/>
  <Override PartName="/ppt/notesSlides/notesSlide158.xml" ContentType="application/vnd.openxmlformats-officedocument.presentationml.notesSlide+xml"/>
  <Override PartName="/ppt/notesSlides/notesSlide159.xml" ContentType="application/vnd.openxmlformats-officedocument.presentationml.notesSlide+xml"/>
  <Override PartName="/ppt/notesSlides/notesSlide16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  <p:sldId id="370" r:id="rId116"/>
    <p:sldId id="371" r:id="rId117"/>
    <p:sldId id="372" r:id="rId118"/>
    <p:sldId id="373" r:id="rId119"/>
    <p:sldId id="374" r:id="rId120"/>
    <p:sldId id="375" r:id="rId121"/>
    <p:sldId id="376" r:id="rId122"/>
    <p:sldId id="377" r:id="rId123"/>
    <p:sldId id="378" r:id="rId124"/>
    <p:sldId id="379" r:id="rId125"/>
    <p:sldId id="380" r:id="rId126"/>
    <p:sldId id="381" r:id="rId127"/>
    <p:sldId id="382" r:id="rId128"/>
    <p:sldId id="383" r:id="rId129"/>
    <p:sldId id="384" r:id="rId130"/>
    <p:sldId id="385" r:id="rId131"/>
    <p:sldId id="386" r:id="rId132"/>
    <p:sldId id="387" r:id="rId133"/>
    <p:sldId id="388" r:id="rId134"/>
    <p:sldId id="389" r:id="rId135"/>
    <p:sldId id="390" r:id="rId136"/>
    <p:sldId id="391" r:id="rId137"/>
    <p:sldId id="392" r:id="rId138"/>
    <p:sldId id="393" r:id="rId139"/>
    <p:sldId id="394" r:id="rId140"/>
    <p:sldId id="395" r:id="rId141"/>
    <p:sldId id="396" r:id="rId142"/>
    <p:sldId id="397" r:id="rId143"/>
    <p:sldId id="398" r:id="rId144"/>
    <p:sldId id="399" r:id="rId145"/>
    <p:sldId id="400" r:id="rId146"/>
    <p:sldId id="401" r:id="rId147"/>
    <p:sldId id="402" r:id="rId148"/>
    <p:sldId id="403" r:id="rId149"/>
    <p:sldId id="404" r:id="rId150"/>
    <p:sldId id="405" r:id="rId151"/>
    <p:sldId id="406" r:id="rId152"/>
    <p:sldId id="407" r:id="rId153"/>
    <p:sldId id="408" r:id="rId154"/>
    <p:sldId id="409" r:id="rId155"/>
    <p:sldId id="410" r:id="rId156"/>
    <p:sldId id="411" r:id="rId157"/>
    <p:sldId id="412" r:id="rId158"/>
    <p:sldId id="413" r:id="rId159"/>
    <p:sldId id="414" r:id="rId160"/>
    <p:sldId id="415" r:id="rId161"/>
    <p:sldId id="416" r:id="rId16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slide" Target="slides/slide160.xml"/><Relationship Id="rId16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viewProps" Target="viewProps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F89ADC-B21F-4BF6-A5F5-5A02CBA4F0FF}" type="datetimeFigureOut">
              <a:rPr lang="en-CA" smtClean="0"/>
              <a:t>2026-02-10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E3F9A5-9FC2-4E78-8B6F-5C0792DA533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331740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1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1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1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1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1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1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1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1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6.xml"/><Relationship Id="rId1" Type="http://schemas.openxmlformats.org/officeDocument/2006/relationships/notesMaster" Target="../notesMasters/notesMaster1.xml"/></Relationships>
</file>

<file path=ppt/notesSlides/_rels/notesSlide1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7.xml"/><Relationship Id="rId1" Type="http://schemas.openxmlformats.org/officeDocument/2006/relationships/notesMaster" Target="../notesMasters/notesMaster1.xml"/></Relationships>
</file>

<file path=ppt/notesSlides/_rels/notesSlide1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8.xml"/><Relationship Id="rId1" Type="http://schemas.openxmlformats.org/officeDocument/2006/relationships/notesMaster" Target="../notesMasters/notesMaster1.xml"/></Relationships>
</file>

<file path=ppt/notesSlides/_rels/notesSlide1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9.xml"/><Relationship Id="rId1" Type="http://schemas.openxmlformats.org/officeDocument/2006/relationships/notesMaster" Target="../notesMasters/notesMaster1.xml"/></Relationships>
</file>

<file path=ppt/notesSlides/_rels/notesSlide1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0.xml"/><Relationship Id="rId1" Type="http://schemas.openxmlformats.org/officeDocument/2006/relationships/notesMaster" Target="../notesMasters/notesMaster1.xml"/></Relationships>
</file>

<file path=ppt/notesSlides/_rels/notesSlide1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1.xml"/><Relationship Id="rId1" Type="http://schemas.openxmlformats.org/officeDocument/2006/relationships/notesMaster" Target="../notesMasters/notesMaster1.xml"/></Relationships>
</file>

<file path=ppt/notesSlides/_rels/notesSlide1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2.xml"/><Relationship Id="rId1" Type="http://schemas.openxmlformats.org/officeDocument/2006/relationships/notesMaster" Target="../notesMasters/notesMaster1.xml"/></Relationships>
</file>

<file path=ppt/notesSlides/_rels/notesSlide1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3.xml"/><Relationship Id="rId1" Type="http://schemas.openxmlformats.org/officeDocument/2006/relationships/notesMaster" Target="../notesMasters/notesMaster1.xml"/></Relationships>
</file>

<file path=ppt/notesSlides/_rels/notesSlide1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4.xml"/><Relationship Id="rId1" Type="http://schemas.openxmlformats.org/officeDocument/2006/relationships/notesMaster" Target="../notesMasters/notesMaster1.xml"/></Relationships>
</file>

<file path=ppt/notesSlides/_rels/notesSlide1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5.xml"/><Relationship Id="rId1" Type="http://schemas.openxmlformats.org/officeDocument/2006/relationships/notesMaster" Target="../notesMasters/notesMaster1.xml"/></Relationships>
</file>

<file path=ppt/notesSlides/_rels/notesSlide1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6.xml"/><Relationship Id="rId1" Type="http://schemas.openxmlformats.org/officeDocument/2006/relationships/notesMaster" Target="../notesMasters/notesMaster1.xml"/></Relationships>
</file>

<file path=ppt/notesSlides/_rels/notesSlide1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7.xml"/><Relationship Id="rId1" Type="http://schemas.openxmlformats.org/officeDocument/2006/relationships/notesMaster" Target="../notesMasters/notesMaster1.xml"/></Relationships>
</file>

<file path=ppt/notesSlides/_rels/notesSlide1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8.xml"/><Relationship Id="rId1" Type="http://schemas.openxmlformats.org/officeDocument/2006/relationships/notesMaster" Target="../notesMasters/notesMaster1.xml"/></Relationships>
</file>

<file path=ppt/notesSlides/_rels/notesSlide1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9.xml"/><Relationship Id="rId1" Type="http://schemas.openxmlformats.org/officeDocument/2006/relationships/notesMaster" Target="../notesMasters/notesMaster1.xml"/></Relationships>
</file>

<file path=ppt/notesSlides/_rels/notesSlide1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0.xml"/><Relationship Id="rId1" Type="http://schemas.openxmlformats.org/officeDocument/2006/relationships/notesMaster" Target="../notesMasters/notesMaster1.xml"/></Relationships>
</file>

<file path=ppt/notesSlides/_rels/notesSlide1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1.xml"/><Relationship Id="rId1" Type="http://schemas.openxmlformats.org/officeDocument/2006/relationships/notesMaster" Target="../notesMasters/notesMaster1.xml"/></Relationships>
</file>

<file path=ppt/notesSlides/_rels/notesSlide1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2.xml"/><Relationship Id="rId1" Type="http://schemas.openxmlformats.org/officeDocument/2006/relationships/notesMaster" Target="../notesMasters/notesMaster1.xml"/></Relationships>
</file>

<file path=ppt/notesSlides/_rels/notesSlide1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3.xml"/><Relationship Id="rId1" Type="http://schemas.openxmlformats.org/officeDocument/2006/relationships/notesMaster" Target="../notesMasters/notesMaster1.xml"/></Relationships>
</file>

<file path=ppt/notesSlides/_rels/notesSlide1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4.xml"/><Relationship Id="rId1" Type="http://schemas.openxmlformats.org/officeDocument/2006/relationships/notesMaster" Target="../notesMasters/notesMaster1.xml"/></Relationships>
</file>

<file path=ppt/notesSlides/_rels/notesSlide1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5.xml"/><Relationship Id="rId1" Type="http://schemas.openxmlformats.org/officeDocument/2006/relationships/notesMaster" Target="../notesMasters/notesMaster1.xml"/></Relationships>
</file>

<file path=ppt/notesSlides/_rels/notesSlide1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6.xml"/><Relationship Id="rId1" Type="http://schemas.openxmlformats.org/officeDocument/2006/relationships/notesMaster" Target="../notesMasters/notesMaster1.xml"/></Relationships>
</file>

<file path=ppt/notesSlides/_rels/notesSlide1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7.xml"/><Relationship Id="rId1" Type="http://schemas.openxmlformats.org/officeDocument/2006/relationships/notesMaster" Target="../notesMasters/notesMaster1.xml"/></Relationships>
</file>

<file path=ppt/notesSlides/_rels/notesSlide1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8.xml"/><Relationship Id="rId1" Type="http://schemas.openxmlformats.org/officeDocument/2006/relationships/notesMaster" Target="../notesMasters/notesMaster1.xml"/></Relationships>
</file>

<file path=ppt/notesSlides/_rels/notesSlide1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9.xml"/><Relationship Id="rId1" Type="http://schemas.openxmlformats.org/officeDocument/2006/relationships/notesMaster" Target="../notesMasters/notesMaster1.xml"/></Relationships>
</file>

<file path=ppt/notesSlides/_rels/notesSlide1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0.xml"/><Relationship Id="rId1" Type="http://schemas.openxmlformats.org/officeDocument/2006/relationships/notesMaster" Target="../notesMasters/notesMaster1.xml"/></Relationships>
</file>

<file path=ppt/notesSlides/_rels/notesSlide1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https://cs1033.gaul.csd.uwo.ca/~aadams96/posterassign/aadams96_poster.jpg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670319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https://cs1033.gaul.csd.uwo.ca/~aagarw86/posterassign/aagarw86_poster.jpg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6766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https://cs1033.gaul.csd.uwo.ca/~aalexa83/posterassign/aalexa83_poster.jpg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870162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https://cs1033.gaul.csd.uwo.ca/~aalzayed/posterassign/aalzayed_poster.jpg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9288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https://cs1033.gaul.csd.uwo.ca/~aaziz85/posterassign/aaziz85_poster.jpg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738577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https://cs1033.gaul.csd.uwo.ca/~abacho/posterassign/abacho_poster.jpg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954578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https://cs1033.gaul.csd.uwo.ca/~abal43/posterassign/abal43_poster.jpg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965746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https://cs1033.gaul.csd.uwo.ca/~abenbihy/posterassign/abenbihy_poster.jpg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264395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https://cs1033.gaul.csd.uwo.ca/~abenlol/posterassign/abenlol_poster.jpg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462273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https://cs1033.gaul.csd.uwo.ca/~abombar2/posterassign/abombar2_poster.jpg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11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489749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https://cs1033.gaul.csd.uwo.ca/~abot2/posterassign/abot2_poster.jpg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12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901439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https://cs1033.gaul.csd.uwo.ca/~abrophy3/posterassign/abrophy3_poster.jpg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13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738918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https://cs1033.gaul.csd.uwo.ca/~acakic/posterassign/acakic_poster.jpg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14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0305377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https://cs1033.gaul.csd.uwo.ca/~acancel4/posterassign/acancel4_poster.jpg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15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324367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https://cs1033.gaul.csd.uwo.ca/~acardey/posterassign/acardey_poster.jpg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16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825451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https://cs1033.gaul.csd.uwo.ca/~acheh2/posterassign/acheh2_poster.jpg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17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5123180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https://cs1033.gaul.csd.uwo.ca/~acorby/posterassign/acorby_poster.jpg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18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5729005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https://cs1033.gaul.csd.uwo.ca/~adecosi/posterassign/adecosi_poster.jpg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19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6119167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https://cs1033.gaul.csd.uwo.ca/~adipasq3/posterassign/adipasq3_poster.jpg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20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9707976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https://cs1033.gaul.csd.uwo.ca/~adirien/posterassign/adirien_poster.jpg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21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1752265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https://cs1033.gaul.csd.uwo.ca/~adoria8/posterassign/adoria8_poster.jpg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22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0306408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https://cs1033.gaul.csd.uwo.ca/~aelhadar/posterassign/aelhadar_poster.jpg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23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3519705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https://cs1033.gaul.csd.uwo.ca/~aelham/posterassign/aelham_poster.jpg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24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6079905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https://cs1033.gaul.csd.uwo.ca/~aelhass3/posterassign/aelhass3_poster.jpg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25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7678762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https://cs1033.gaul.csd.uwo.ca/~aeltata/posterassign/aeltata_poster.jpg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26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5632164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https://cs1033.gaul.csd.uwo.ca/~aescoto5/posterassign/aescoto5_poster.jpg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27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4437053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https://cs1033.gaul.csd.uwo.ca/~agarston/posterassign/agarston_poster.jpg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28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0169022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https://cs1033.gaul.csd.uwo.ca/~agautha2/posterassign/agautha2_poster.jpg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29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1021806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https://cs1033.gaul.csd.uwo.ca/~agupt447/posterassign/agupt447_poster.jpg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30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5131595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https://cs1033.gaul.csd.uwo.ca/~ahudani7/posterassign/ahudani7_poster.jpg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31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7212799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https://cs1033.gaul.csd.uwo.ca/~ahwang25/posterassign/ahwang25_poster.jpg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32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2833138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https://cs1033.gaul.csd.uwo.ca/~aipwansh/posterassign/aipwansh_poster.jpg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33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7308617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https://cs1033.gaul.csd.uwo.ca/~aiqbal95/posterassign/aiqbal95_poster.jpg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34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1056864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https://cs1033.gaul.csd.uwo.ca/~aizedonm/posterassign/aizedonm_poster.jpg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35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2173154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https://cs1033.gaul.csd.uwo.ca/~ajani22/posterassign/ajani22_poster.jpg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36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7856255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https://cs1033.gaul.csd.uwo.ca/~ajanmo5/posterassign/ajanmo5_poster.jpg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37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9888205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https://cs1033.gaul.csd.uwo.ca/~ajone295/posterassign/ajone295_poster.jpg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38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7350636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https://cs1033.gaul.csd.uwo.ca/~akakouro/posterassign/akakouro_poster.jpg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39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7031428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https://cs1033.gaul.csd.uwo.ca/~akarimif/posterassign/akarimif_poster.jpg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40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9636684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https://cs1033.gaul.csd.uwo.ca/~akavian2/posterassign/akavian2_poster.jpg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41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6355103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https://cs1033.gaul.csd.uwo.ca/~akha592/posterassign/akha592_poster.jpg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42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88312214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https://cs1033.gaul.csd.uwo.ca/~aladhe/posterassign/aladhe_poster.jpg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43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0667905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https://cs1033.gaul.csd.uwo.ca/~aliu562/posterassign/aliu562_poster.jpg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44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44248417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https://cs1033.gaul.csd.uwo.ca/~aliu565/posterassign/aliu565_poster.jpg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45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71044907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https://cs1033.gaul.csd.uwo.ca/~aliu585/posterassign/aliu585_poster.jpg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46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316767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https://cs1033.gaul.csd.uwo.ca/~alloyd56/posterassign/alloyd56_poster.jpg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47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3308424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https://cs1033.gaul.csd.uwo.ca/~aluong33/posterassign/aluong33_poster.jpg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48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8468377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https://cs1033.gaul.csd.uwo.ca/~amahar25/posterassign/amahar25_poster.jpg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49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8554432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https://cs1033.gaul.csd.uwo.ca/~amarzil/posterassign/amarzil_poster.jpg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50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05372388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https://cs1033.gaul.csd.uwo.ca/~amclar4/posterassign/amclar4_poster.jpg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51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30093309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https://cs1033.gaul.csd.uwo.ca/~ameyer52/posterassign/ameyer52_poster.jpg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52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05049987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https://cs1033.gaul.csd.uwo.ca/~amir28/posterassign/amir28_poster.jpg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53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01206025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https://cs1033.gaul.csd.uwo.ca/~amitc55/posterassign/amitc55_poster.jpg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54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09181276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https://cs1033.gaul.csd.uwo.ca/~amoha722/posterassign/amoha722_poster.jpg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55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47785229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https://cs1033.gaul.csd.uwo.ca/~amojarra/posterassign/amojarra_poster.jpg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56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70341254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https://cs1033.gaul.csd.uwo.ca/~anearin3/posterassign/anearin3_poster.jpg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57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24950188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https://cs1033.gaul.csd.uwo.ca/~aniski2/posterassign/aniski2_poster.jpg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58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98138779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https://cs1033.gaul.csd.uwo.ca/~aosman87/posterassign/aosman87_poster.jpg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59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05287133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https://cs1033.gaul.csd.uwo.ca/~apalles2/posterassign/apalles2_poster.jpg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60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66859342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https://cs1033.gaul.csd.uwo.ca/~apandy25/posterassign/apandy25_poster.jpg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61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30308568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https://cs1033.gaul.csd.uwo.ca/~aparial/posterassign/aparial_poster.jpg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62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51487676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https://cs1033.gaul.csd.uwo.ca/~apatara/posterassign/apatara_poster.jpg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63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68812201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https://cs1033.gaul.csd.uwo.ca/~aphan29/posterassign/aphan29_poster.jpg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64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20028151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https://cs1033.gaul.csd.uwo.ca/~apolan/posterassign/apolan_poster.jpg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65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90383409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https://cs1033.gaul.csd.uwo.ca/~arastgar/posterassign/arastgar_poster.jpg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66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65665957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https://cs1033.gaul.csd.uwo.ca/~areyno43/posterassign/areyno43_poster.jpg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67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3329586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https://cs1033.gaul.csd.uwo.ca/~arumford/posterassign/arumford_poster.jpg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68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72043368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https://cs1033.gaul.csd.uwo.ca/~arusnak/posterassign/arusnak_poster.jpg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69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58894266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https://cs1033.gaul.csd.uwo.ca/~asalter6/posterassign/asalter6_poster.jpg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70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99813655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https://cs1033.gaul.csd.uwo.ca/~asarats2/posterassign/asarats2_poster.jpg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71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34328490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https://cs1033.gaul.csd.uwo.ca/~ascot254/posterassign/ascot254_poster.jpg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72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6038283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https://cs1033.gaul.csd.uwo.ca/~asegal22/posterassign/asegal22_poster.jpg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73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52947988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https://cs1033.gaul.csd.uwo.ca/~aseto25/posterassign/aseto25_poster.jpg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74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67593211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https://cs1033.gaul.csd.uwo.ca/~ashai83/posterassign/ashai83_poster.jpg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75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33353677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https://cs1033.gaul.csd.uwo.ca/~ashar823/posterassign/ashar823_poster.jpg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76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50189617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https://cs1033.gaul.csd.uwo.ca/~ashi59/posterassign/ashi59_poster.jpg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77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24972972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https://cs1033.gaul.csd.uwo.ca/~ashvedov/posterassign/ashvedov_poster.jpg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78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02696677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https://cs1033.gaul.csd.uwo.ca/~asidd229/posterassign/asidd229_poster.jpg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79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94225044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https://cs1033.gaul.csd.uwo.ca/~asidd56/posterassign/asidd56_poster.jpg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80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86510137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https://cs1033.gaul.csd.uwo.ca/~asigurd4/posterassign/asigurd4_poster.jpg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81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12767584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https://cs1033.gaul.csd.uwo.ca/~asilva47/posterassign/asilva47_poster.jpg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82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1541849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https://cs1033.gaul.csd.uwo.ca/~asin93/posterassign/asin93_poster.jpg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83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96321541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https://cs1033.gaul.csd.uwo.ca/~asindhwa/posterassign/asindhwa_poster.jpg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84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60640289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https://cs1033.gaul.csd.uwo.ca/~astan3/posterassign/astan3_poster.jpg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85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02520648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https://cs1033.gaul.csd.uwo.ca/~atilley5/posterassign/atilley5_poster.jpg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86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74642770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https://cs1033.gaul.csd.uwo.ca/~atolent4/posterassign/atolent4_poster.jpg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87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31366487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https://cs1033.gaul.csd.uwo.ca/~atonakan/posterassign/atonakan_poster.jpg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88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89166341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https://cs1033.gaul.csd.uwo.ca/~aumar8/posterassign/aumar8_poster.jpg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89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86523728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https://cs1033.gaul.csd.uwo.ca/~avanloo2/posterassign/avanloo2_poster.jpg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90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17652149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https://cs1033.gaul.csd.uwo.ca/~avarao3/posterassign/avarao3_poster.jpg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91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2068167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https://cs1033.gaul.csd.uwo.ca/~awahaj/posterassign/awahaj_poster.jpg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92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61730853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https://cs1033.gaul.csd.uwo.ca/~awang723/posterassign/awang723_poster.jpg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93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14517299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https://cs1033.gaul.csd.uwo.ca/~awinte5/posterassign/awinte5_poster.jpg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94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54490921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https://cs1033.gaul.csd.uwo.ca/~awu426/posterassign/awu426_poster.jpg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95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75859412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https://cs1033.gaul.csd.uwo.ca/~ayoon26/posterassign/ayoon26_poster.jpg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96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52402461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https://cs1033.gaul.csd.uwo.ca/~azeni2/posterassign/azeni2_poster.jpg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97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22344091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https://cs1033.gaul.csd.uwo.ca/~azhan366/posterassign/azhan366_poster.jpg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98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13628772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https://cs1033.gaul.csd.uwo.ca/~azheng82/posterassign/azheng82_poster.jpg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99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87005378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https://cs1033.gaul.csd.uwo.ca/~bakler/posterassign/bakler_poster.jpg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100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51381772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https://cs1033.gaul.csd.uwo.ca/~bangel3/posterassign/bangel3_poster.jpg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101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20285800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https://cs1033.gaul.csd.uwo.ca/~bbeharie/posterassign/bbeharie_poster.jpg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102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05011396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https://cs1033.gaul.csd.uwo.ca/~bberk2/posterassign/bberk2_poster.jpg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103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96187722"/>
      </p:ext>
    </p:extLst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https://cs1033.gaul.csd.uwo.ca/~bcoppola/posterassign/bcoppola_poster.jpg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104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23275811"/>
      </p:ext>
    </p:extLst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https://cs1033.gaul.csd.uwo.ca/~bdejene4/posterassign/bdejene4_poster.jpg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105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59522408"/>
      </p:ext>
    </p:extLst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https://cs1033.gaul.csd.uwo.ca/~bdo5/posterassign/bdo5_poster.jpg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106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89162858"/>
      </p:ext>
    </p:extLst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https://cs1033.gaul.csd.uwo.ca/~bforberg/posterassign/bforberg_poster.jpg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107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40208263"/>
      </p:ext>
    </p:extLst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https://cs1033.gaul.csd.uwo.ca/~bkatz5/posterassign/bkatz5_poster.jpg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108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29177139"/>
      </p:ext>
    </p:extLst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https://cs1033.gaul.csd.uwo.ca/~bliang69/posterassign/bliang69_poster.jpg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109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11640423"/>
      </p:ext>
    </p:extLst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https://cs1033.gaul.csd.uwo.ca/~bmacart3/posterassign/bmacart3_poster.jpg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110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89963506"/>
      </p:ext>
    </p:extLst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https://cs1033.gaul.csd.uwo.ca/~bmcgeemc/posterassign/bmcgeemc_poster.jpg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111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05472864"/>
      </p:ext>
    </p:extLst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https://cs1033.gaul.csd.uwo.ca/~bmerlin/posterassign/bmerlin_poster.jpg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112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42763354"/>
      </p:ext>
    </p:extLst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https://cs1033.gaul.csd.uwo.ca/~bnguye97/posterassign/bnguye97_poster.jpg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113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93455081"/>
      </p:ext>
    </p:extLst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https://cs1033.gaul.csd.uwo.ca/~bnielse7/posterassign/bnielse7_poster.jpg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114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90258710"/>
      </p:ext>
    </p:extLst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https://cs1033.gaul.csd.uwo.ca/~bnosratm/posterassign/bnosratm_poster.jpg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115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61696090"/>
      </p:ext>
    </p:extLst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https://cs1033.gaul.csd.uwo.ca/~bpeers/posterassign/bpeers_poster.jpg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116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93356137"/>
      </p:ext>
    </p:extLst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https://cs1033.gaul.csd.uwo.ca/~bregan2/posterassign/bregan2_poster.jpg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117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15160312"/>
      </p:ext>
    </p:extLst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https://cs1033.gaul.csd.uwo.ca/~broy44/posterassign/broy44_poster.jpg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118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00876732"/>
      </p:ext>
    </p:extLst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https://cs1033.gaul.csd.uwo.ca/~bshakir2/posterassign/bshakir2_poster.jpg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119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31967821"/>
      </p:ext>
    </p:extLst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https://cs1033.gaul.csd.uwo.ca/~byao42/posterassign/byao42_poster.jpg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120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70718304"/>
      </p:ext>
    </p:extLst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https://cs1033.gaul.csd.uwo.ca/~bye56/posterassign/bye56_poster.jpg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121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26257761"/>
      </p:ext>
    </p:extLst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https://cs1033.gaul.csd.uwo.ca/~bzhan682/posterassign/bzhan682_poster.jpg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122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21978825"/>
      </p:ext>
    </p:extLst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https://cs1033.gaul.csd.uwo.ca/~calborno/posterassign/calborno_poster.jpg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123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81279141"/>
      </p:ext>
    </p:extLst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https://cs1033.gaul.csd.uwo.ca/~caninye/posterassign/caninye_poster.jpg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124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84973162"/>
      </p:ext>
    </p:extLst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https://cs1033.gaul.csd.uwo.ca/~carmatys/posterassign/carmatys_poster.jpg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125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03326114"/>
      </p:ext>
    </p:extLst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https://cs1033.gaul.csd.uwo.ca/~cbenakop/posterassign/cbenakop_poster.jpg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126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15683947"/>
      </p:ext>
    </p:extLst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https://cs1033.gaul.csd.uwo.ca/~cchae/posterassign/cchae_poster.jpg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127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25092414"/>
      </p:ext>
    </p:extLst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https://cs1033.gaul.csd.uwo.ca/~cche267/posterassign/cche267_poster.jpg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128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97278648"/>
      </p:ext>
    </p:extLst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https://cs1033.gaul.csd.uwo.ca/~cchong83/posterassign/cchong83_poster.jpg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129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99432077"/>
      </p:ext>
    </p:extLst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https://cs1033.gaul.csd.uwo.ca/~cchong84/posterassign/cchong84_poster.jpg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130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56305560"/>
      </p:ext>
    </p:extLst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https://cs1033.gaul.csd.uwo.ca/~cchun248/posterassign/cchun248_poster.jpg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131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86528499"/>
      </p:ext>
    </p:extLst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https://cs1033.gaul.csd.uwo.ca/~ccortesb/posterassign/ccortesb_poster.jpg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132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56666051"/>
      </p:ext>
    </p:extLst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https://cs1033.gaul.csd.uwo.ca/~ccreed3/posterassign/ccreed3_poster.jpg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133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33882474"/>
      </p:ext>
    </p:extLst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https://cs1033.gaul.csd.uwo.ca/~cdistasi/posterassign/cdistasi_poster.jpg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134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88383237"/>
      </p:ext>
    </p:extLst>
  </p:cSld>
  <p:clrMapOvr>
    <a:masterClrMapping/>
  </p:clrMapOvr>
</p:notes>
</file>

<file path=ppt/notesSlides/notesSlide1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https://cs1033.gaul.csd.uwo.ca/~cdodek2/posterassign/cdodek2_poster.jpg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135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87484307"/>
      </p:ext>
    </p:extLst>
  </p:cSld>
  <p:clrMapOvr>
    <a:masterClrMapping/>
  </p:clrMapOvr>
</p:notes>
</file>

<file path=ppt/notesSlides/notesSlide1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https://cs1033.gaul.csd.uwo.ca/~cdoyle65/posterassign/cdoyle65_poster.jpg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136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88093230"/>
      </p:ext>
    </p:extLst>
  </p:cSld>
  <p:clrMapOvr>
    <a:masterClrMapping/>
  </p:clrMapOvr>
</p:notes>
</file>

<file path=ppt/notesSlides/notesSlide1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https://cs1033.gaul.csd.uwo.ca/~ceve3/posterassign/ceve3_poster.jpg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137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1509170"/>
      </p:ext>
    </p:extLst>
  </p:cSld>
  <p:clrMapOvr>
    <a:masterClrMapping/>
  </p:clrMapOvr>
</p:notes>
</file>

<file path=ppt/notesSlides/notesSlide1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https://cs1033.gaul.csd.uwo.ca/~cge49/posterassign/cge49_poster.jpg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138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97578925"/>
      </p:ext>
    </p:extLst>
  </p:cSld>
  <p:clrMapOvr>
    <a:masterClrMapping/>
  </p:clrMapOvr>
</p:notes>
</file>

<file path=ppt/notesSlides/notesSlide1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https://cs1033.gaul.csd.uwo.ca/~cgeo/posterassign/cgeo_poster.jpg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139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05921531"/>
      </p:ext>
    </p:extLst>
  </p:cSld>
  <p:clrMapOvr>
    <a:masterClrMapping/>
  </p:clrMapOvr>
</p:notes>
</file>

<file path=ppt/notesSlides/notesSlide1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https://cs1033.gaul.csd.uwo.ca/~cgilli29/posterassign/cgilli29_poster.jpg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140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34269962"/>
      </p:ext>
    </p:extLst>
  </p:cSld>
  <p:clrMapOvr>
    <a:masterClrMapping/>
  </p:clrMapOvr>
</p:notes>
</file>

<file path=ppt/notesSlides/notesSlide1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https://cs1033.gaul.csd.uwo.ca/~cgoraya2/posterassign/cgoraya2_poster.jpg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141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15420711"/>
      </p:ext>
    </p:extLst>
  </p:cSld>
  <p:clrMapOvr>
    <a:masterClrMapping/>
  </p:clrMapOvr>
</p:notes>
</file>

<file path=ppt/notesSlides/notesSlide1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https://cs1033.gaul.csd.uwo.ca/~cheath25/posterassign/cheath25_poster.jpg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142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34193803"/>
      </p:ext>
    </p:extLst>
  </p:cSld>
  <p:clrMapOvr>
    <a:masterClrMapping/>
  </p:clrMapOvr>
</p:notes>
</file>

<file path=ppt/notesSlides/notesSlide1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https://cs1033.gaul.csd.uwo.ca/~chung64/posterassign/chung64_poster.jpg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143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61657804"/>
      </p:ext>
    </p:extLst>
  </p:cSld>
  <p:clrMapOvr>
    <a:masterClrMapping/>
  </p:clrMapOvr>
</p:notes>
</file>

<file path=ppt/notesSlides/notesSlide1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https://cs1033.gaul.csd.uwo.ca/~cjohn455/posterassign/cjohn455_poster.jpg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144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21196046"/>
      </p:ext>
    </p:extLst>
  </p:cSld>
  <p:clrMapOvr>
    <a:masterClrMapping/>
  </p:clrMapOvr>
</p:notes>
</file>

<file path=ppt/notesSlides/notesSlide1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https://cs1033.gaul.csd.uwo.ca/~clee2336/posterassign/clee2336_poster.jpg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145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46002968"/>
      </p:ext>
    </p:extLst>
  </p:cSld>
  <p:clrMapOvr>
    <a:masterClrMapping/>
  </p:clrMapOvr>
</p:notes>
</file>

<file path=ppt/notesSlides/notesSlide1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https://cs1033.gaul.csd.uwo.ca/~clee2365/posterassign/clee2365_poster.jpg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146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56622687"/>
      </p:ext>
    </p:extLst>
  </p:cSld>
  <p:clrMapOvr>
    <a:masterClrMapping/>
  </p:clrMapOvr>
</p:notes>
</file>

<file path=ppt/notesSlides/notesSlide1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https://cs1033.gaul.csd.uwo.ca/~cleste/posterassign/cleste_poster.jpg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147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25252214"/>
      </p:ext>
    </p:extLst>
  </p:cSld>
  <p:clrMapOvr>
    <a:masterClrMapping/>
  </p:clrMapOvr>
</p:notes>
</file>

<file path=ppt/notesSlides/notesSlide1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https://cs1033.gaul.csd.uwo.ca/~cleun376/posterassign/cleun376_poster.jpg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148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65821956"/>
      </p:ext>
    </p:extLst>
  </p:cSld>
  <p:clrMapOvr>
    <a:masterClrMapping/>
  </p:clrMapOvr>
</p:notes>
</file>

<file path=ppt/notesSlides/notesSlide1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https://cs1033.gaul.csd.uwo.ca/~clo297/posterassign/clo297_poster.jpg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149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65363862"/>
      </p:ext>
    </p:extLst>
  </p:cSld>
  <p:clrMapOvr>
    <a:masterClrMapping/>
  </p:clrMapOvr>
</p:notes>
</file>

<file path=ppt/notesSlides/notesSlide1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https://cs1033.gaul.csd.uwo.ca/~cmacd297/posterassign/cmacd297_poster.jpg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150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65345496"/>
      </p:ext>
    </p:extLst>
  </p:cSld>
  <p:clrMapOvr>
    <a:masterClrMapping/>
  </p:clrMapOvr>
</p:notes>
</file>

<file path=ppt/notesSlides/notesSlide1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https://cs1033.gaul.csd.uwo.ca/~cmacki58/posterassign/cmacki58_poster.jpg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151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38429552"/>
      </p:ext>
    </p:extLst>
  </p:cSld>
  <p:clrMapOvr>
    <a:masterClrMapping/>
  </p:clrMapOvr>
</p:notes>
</file>

<file path=ppt/notesSlides/notesSlide1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https://cs1033.gaul.csd.uwo.ca/~cmaki4/posterassign/cmaki4_poster.jpg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152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33568114"/>
      </p:ext>
    </p:extLst>
  </p:cSld>
  <p:clrMapOvr>
    <a:masterClrMapping/>
  </p:clrMapOvr>
</p:notes>
</file>

<file path=ppt/notesSlides/notesSlide1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https://cs1033.gaul.csd.uwo.ca/~cmasse5/posterassign/cmasse5_poster.jpg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153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19170518"/>
      </p:ext>
    </p:extLst>
  </p:cSld>
  <p:clrMapOvr>
    <a:masterClrMapping/>
  </p:clrMapOvr>
</p:notes>
</file>

<file path=ppt/notesSlides/notesSlide1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https://cs1033.gaul.csd.uwo.ca/~cmatth58/posterassign/cmatth58_poster.jpg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154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28159692"/>
      </p:ext>
    </p:extLst>
  </p:cSld>
  <p:clrMapOvr>
    <a:masterClrMapping/>
  </p:clrMapOvr>
</p:notes>
</file>

<file path=ppt/notesSlides/notesSlide1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https://cs1033.gaul.csd.uwo.ca/~cmazzuca/posterassign/cmazzuca_poster.jpg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155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85641123"/>
      </p:ext>
    </p:extLst>
  </p:cSld>
  <p:clrMapOvr>
    <a:masterClrMapping/>
  </p:clrMapOvr>
</p:notes>
</file>

<file path=ppt/notesSlides/notesSlide1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https://cs1033.gaul.csd.uwo.ca/~cmcdo44/posterassign/cmcdo44_poster.jpg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156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49693132"/>
      </p:ext>
    </p:extLst>
  </p:cSld>
  <p:clrMapOvr>
    <a:masterClrMapping/>
  </p:clrMapOvr>
</p:notes>
</file>

<file path=ppt/notesSlides/notesSlide1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https://cs1033.gaul.csd.uwo.ca/~cmcgil3/posterassign/cmcgil3_poster.jpg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157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92781382"/>
      </p:ext>
    </p:extLst>
  </p:cSld>
  <p:clrMapOvr>
    <a:masterClrMapping/>
  </p:clrMapOvr>
</p:notes>
</file>

<file path=ppt/notesSlides/notesSlide1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https://cs1033.gaul.csd.uwo.ca/~cmcmil28/posterassign/cmcmil28_poster.jpg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158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70392318"/>
      </p:ext>
    </p:extLst>
  </p:cSld>
  <p:clrMapOvr>
    <a:masterClrMapping/>
  </p:clrMapOvr>
</p:notes>
</file>

<file path=ppt/notesSlides/notesSlide1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https://cs1033.gaul.csd.uwo.ca/~cmcnama8/posterassign/cmcnama8_poster.jpg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159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5923977"/>
      </p:ext>
    </p:extLst>
  </p:cSld>
  <p:clrMapOvr>
    <a:masterClrMapping/>
  </p:clrMapOvr>
</p:notes>
</file>

<file path=ppt/notesSlides/notesSlide1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https://cs1033.gaul.csd.uwo.ca/~cmelbou3/posterassign/cmelbou3_poster.jpg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160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90782292"/>
      </p:ext>
    </p:extLst>
  </p:cSld>
  <p:clrMapOvr>
    <a:masterClrMapping/>
  </p:clrMapOvr>
</p:notes>
</file>

<file path=ppt/notesSlides/notesSlide1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https://cs1033.gaul.csd.uwo.ca/~cnixon8/posterassign/cnixon8_poster.jpg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161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639138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E2A33A-6531-C3A6-8690-BFC2890AE8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727982D-4B55-FC3C-9C9B-9DF50A58CE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7B2561-63C1-51DD-6AFE-87D500E410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D50B9-A009-4BEB-8D0C-B48BAF9408DE}" type="datetimeFigureOut">
              <a:rPr lang="en-CA" smtClean="0"/>
              <a:t>2026-02-10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2CB691-1643-F462-630F-CFD5747A3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ED06A7-AA72-7913-618F-B0C465FBD8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8D32-0F4C-4157-A6C1-813CA99C796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457690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9C9716-DB8B-2741-8764-339C58DAAF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187745-3758-6C0E-9F5B-421E93D463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DB0D6A-756C-B592-EE32-D3D051A5C4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D50B9-A009-4BEB-8D0C-B48BAF9408DE}" type="datetimeFigureOut">
              <a:rPr lang="en-CA" smtClean="0"/>
              <a:t>2026-02-10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4F60F1-8058-CD08-0772-58C4893C63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372E-6ACC-A342-DE92-E3781C9F83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8D32-0F4C-4157-A6C1-813CA99C796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702927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F8B6E1-4402-A1D4-E967-DED8C7F75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6AB22F-1C4E-DA8F-D11B-212EE9A6F3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6F377B-1CF1-7E6E-2C08-F6E8FBE60E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D50B9-A009-4BEB-8D0C-B48BAF9408DE}" type="datetimeFigureOut">
              <a:rPr lang="en-CA" smtClean="0"/>
              <a:t>2026-02-10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3FBE08-451B-DD6D-E83C-9326EBD22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0336DB-D522-0002-5717-2B4489DFB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8D32-0F4C-4157-A6C1-813CA99C796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9481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3FADF1-3D6E-32E5-F95A-C8F083A2CA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047E23-5D9B-DCA7-61E2-5D9BE937367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5957A9-7878-8E27-E098-E5612614F4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2979A2-94C1-248D-ABB3-39FD616F0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D50B9-A009-4BEB-8D0C-B48BAF9408DE}" type="datetimeFigureOut">
              <a:rPr lang="en-CA" smtClean="0"/>
              <a:t>2026-02-10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9009A6-B327-0FAD-A4C2-09C307C4AF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F6E2D5-7DF3-5617-9A96-685E2574D4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8D32-0F4C-4157-A6C1-813CA99C796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55143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AC4C5-A846-685A-E1DB-8514EB13A9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03E7DF-057C-1EBA-F3EC-E33ACD8F23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9285795-CA28-5C9A-68E6-527FD8A06B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46EED7F-505C-9E44-E509-E4D73219CB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1EE5E04-089E-F0EC-6DDD-F0C794B276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F7997CA-12EA-8F77-CCD3-1E11C21BE1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D50B9-A009-4BEB-8D0C-B48BAF9408DE}" type="datetimeFigureOut">
              <a:rPr lang="en-CA" smtClean="0"/>
              <a:t>2026-02-10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9F07F5F-C611-4A14-B58E-C350602F3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F40B0F5-6029-408F-59E1-53F8457723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8D32-0F4C-4157-A6C1-813CA99C796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762703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CCF8A9-9D70-C901-F4ED-FD71ACB620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7184BEB-0F34-D28E-0B67-5F4B7F8848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D50B9-A009-4BEB-8D0C-B48BAF9408DE}" type="datetimeFigureOut">
              <a:rPr lang="en-CA" smtClean="0"/>
              <a:t>2026-02-10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450086-1F0C-9945-45AF-14BDA36EEF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4AD46D0-BB79-3CB8-C47E-4613C044AE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8D32-0F4C-4157-A6C1-813CA99C796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779081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196B47-D4CE-900C-CE53-B9D801FB82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D50B9-A009-4BEB-8D0C-B48BAF9408DE}" type="datetimeFigureOut">
              <a:rPr lang="en-CA" smtClean="0"/>
              <a:t>2026-02-10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D23F37B-D9B3-0C53-BB82-42E2677788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6BA73F-4578-17D2-4240-4DEC71D07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8D32-0F4C-4157-A6C1-813CA99C796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060940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3DA084-2268-44ED-5DD7-A7A972ECA6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20BB7B-4743-9B35-A0A5-AC8F1D496D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3B65E9-4C82-E3B2-CC67-59099162F4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D525CA-D1C8-129B-1F93-83AF2D919A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D50B9-A009-4BEB-8D0C-B48BAF9408DE}" type="datetimeFigureOut">
              <a:rPr lang="en-CA" smtClean="0"/>
              <a:t>2026-02-10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BB3FA4-2033-881D-AFD4-39423E2367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E75EB5-081D-389A-DA11-EC6F4DA7BC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8D32-0F4C-4157-A6C1-813CA99C796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217608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E64261-77B0-8705-D0F9-BCCD5057DD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D723B06-EC07-EADE-5437-ECC0CF2374F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5F4539-F4CD-DF17-DE7E-F10D4FEA59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D989EC-05E2-DAAA-366E-1E01D838EA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D50B9-A009-4BEB-8D0C-B48BAF9408DE}" type="datetimeFigureOut">
              <a:rPr lang="en-CA" smtClean="0"/>
              <a:t>2026-02-10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28B573-A7CC-27AC-85A2-131A655F9D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5334F7-E0B0-554F-6C34-BDBD9B89C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8D32-0F4C-4157-A6C1-813CA99C796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051050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0F5FCD-2466-2A26-9BCC-AD395E134F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6D8F28F-16AA-B27D-323B-02AD261C71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887142-5950-66B7-9252-920D100755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D50B9-A009-4BEB-8D0C-B48BAF9408DE}" type="datetimeFigureOut">
              <a:rPr lang="en-CA" smtClean="0"/>
              <a:t>2026-02-10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05154B-825E-CF9A-83B7-4E1FEF3CBD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1018A3-A1F0-7EF5-229C-255232D4CA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8D32-0F4C-4157-A6C1-813CA99C796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223077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6C680DD-E91F-6239-B270-2525544E557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D6D9445-48E9-B9D4-30BC-64919A0611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64D08D-A097-9DFA-CD97-47B8FC2AA3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D50B9-A009-4BEB-8D0C-B48BAF9408DE}" type="datetimeFigureOut">
              <a:rPr lang="en-CA" smtClean="0"/>
              <a:t>2026-02-10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BA595C-790B-00D9-C6A9-EBE6276AEE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AB5F16-AD9B-2F58-DC83-7450B8C991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8D32-0F4C-4157-A6C1-813CA99C796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46637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42BFF4-8F39-7912-075C-154DC126EC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CFB414-778C-B08C-E381-E3866E9BA9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36DC29-3721-C116-D462-01D10E882A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D50B9-A009-4BEB-8D0C-B48BAF9408DE}" type="datetimeFigureOut">
              <a:rPr lang="en-CA" smtClean="0"/>
              <a:t>2026-02-10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07496D-DAFD-B174-DCB6-FADED6C572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0B1E36-9410-D9A0-911B-9F22FC0A9B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8D32-0F4C-4157-A6C1-813CA99C796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463539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F35DC15-742B-DDFB-3F76-27A423535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91C80E-E274-280A-2E83-3BD2562492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46FF7F-3A49-85C5-029D-124432766C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FD50B9-A009-4BEB-8D0C-B48BAF9408DE}" type="datetimeFigureOut">
              <a:rPr lang="en-CA" smtClean="0"/>
              <a:t>2026-02-10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0F6F7C-176C-82AD-EE6A-2FA70A0D6D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171C3F-59A0-A71B-858A-11E0899FBC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3738D32-0F4C-4157-A6C1-813CA99C796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102889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1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1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1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1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1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1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1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1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1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1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1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1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1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1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1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1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1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1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1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12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12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12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12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12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12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12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12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12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12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12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12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12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12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12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12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12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12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12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12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12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12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12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12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12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12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12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12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12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g"/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12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g"/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12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g"/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12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12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12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12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g"/><Relationship Id="rId2" Type="http://schemas.openxmlformats.org/officeDocument/2006/relationships/notesSlide" Target="../notesSlides/notesSlide123.xml"/><Relationship Id="rId1" Type="http://schemas.openxmlformats.org/officeDocument/2006/relationships/slideLayout" Target="../slideLayouts/slideLayout12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g"/><Relationship Id="rId2" Type="http://schemas.openxmlformats.org/officeDocument/2006/relationships/notesSlide" Target="../notesSlides/notesSlide124.xml"/><Relationship Id="rId1" Type="http://schemas.openxmlformats.org/officeDocument/2006/relationships/slideLayout" Target="../slideLayouts/slideLayout12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g"/><Relationship Id="rId2" Type="http://schemas.openxmlformats.org/officeDocument/2006/relationships/notesSlide" Target="../notesSlides/notesSlide125.xml"/><Relationship Id="rId1" Type="http://schemas.openxmlformats.org/officeDocument/2006/relationships/slideLayout" Target="../slideLayouts/slideLayout12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g"/><Relationship Id="rId2" Type="http://schemas.openxmlformats.org/officeDocument/2006/relationships/notesSlide" Target="../notesSlides/notesSlide126.xml"/><Relationship Id="rId1" Type="http://schemas.openxmlformats.org/officeDocument/2006/relationships/slideLayout" Target="../slideLayouts/slideLayout12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g"/><Relationship Id="rId2" Type="http://schemas.openxmlformats.org/officeDocument/2006/relationships/notesSlide" Target="../notesSlides/notesSlide127.xml"/><Relationship Id="rId1" Type="http://schemas.openxmlformats.org/officeDocument/2006/relationships/slideLayout" Target="../slideLayouts/slideLayout12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g"/><Relationship Id="rId2" Type="http://schemas.openxmlformats.org/officeDocument/2006/relationships/notesSlide" Target="../notesSlides/notesSlide128.xml"/><Relationship Id="rId1" Type="http://schemas.openxmlformats.org/officeDocument/2006/relationships/slideLayout" Target="../slideLayouts/slideLayout12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g"/><Relationship Id="rId2" Type="http://schemas.openxmlformats.org/officeDocument/2006/relationships/notesSlide" Target="../notesSlides/notesSlide129.xml"/><Relationship Id="rId1" Type="http://schemas.openxmlformats.org/officeDocument/2006/relationships/slideLayout" Target="../slideLayouts/slideLayout12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g"/><Relationship Id="rId2" Type="http://schemas.openxmlformats.org/officeDocument/2006/relationships/notesSlide" Target="../notesSlides/notesSlide130.xml"/><Relationship Id="rId1" Type="http://schemas.openxmlformats.org/officeDocument/2006/relationships/slideLayout" Target="../slideLayouts/slideLayout12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g"/><Relationship Id="rId2" Type="http://schemas.openxmlformats.org/officeDocument/2006/relationships/notesSlide" Target="../notesSlides/notesSlide131.xml"/><Relationship Id="rId1" Type="http://schemas.openxmlformats.org/officeDocument/2006/relationships/slideLayout" Target="../slideLayouts/slideLayout12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2.xml"/><Relationship Id="rId1" Type="http://schemas.openxmlformats.org/officeDocument/2006/relationships/slideLayout" Target="../slideLayouts/slideLayout12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g"/><Relationship Id="rId2" Type="http://schemas.openxmlformats.org/officeDocument/2006/relationships/notesSlide" Target="../notesSlides/notesSlide133.xml"/><Relationship Id="rId1" Type="http://schemas.openxmlformats.org/officeDocument/2006/relationships/slideLayout" Target="../slideLayouts/slideLayout12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g"/><Relationship Id="rId2" Type="http://schemas.openxmlformats.org/officeDocument/2006/relationships/notesSlide" Target="../notesSlides/notesSlide134.xml"/><Relationship Id="rId1" Type="http://schemas.openxmlformats.org/officeDocument/2006/relationships/slideLayout" Target="../slideLayouts/slideLayout12.xml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g"/><Relationship Id="rId2" Type="http://schemas.openxmlformats.org/officeDocument/2006/relationships/notesSlide" Target="../notesSlides/notesSlide135.xml"/><Relationship Id="rId1" Type="http://schemas.openxmlformats.org/officeDocument/2006/relationships/slideLayout" Target="../slideLayouts/slideLayout12.xml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g"/><Relationship Id="rId2" Type="http://schemas.openxmlformats.org/officeDocument/2006/relationships/notesSlide" Target="../notesSlides/notesSlide136.xml"/><Relationship Id="rId1" Type="http://schemas.openxmlformats.org/officeDocument/2006/relationships/slideLayout" Target="../slideLayouts/slideLayout12.xml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g"/><Relationship Id="rId2" Type="http://schemas.openxmlformats.org/officeDocument/2006/relationships/notesSlide" Target="../notesSlides/notesSlide137.xml"/><Relationship Id="rId1" Type="http://schemas.openxmlformats.org/officeDocument/2006/relationships/slideLayout" Target="../slideLayouts/slideLayout12.xml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g"/><Relationship Id="rId2" Type="http://schemas.openxmlformats.org/officeDocument/2006/relationships/notesSlide" Target="../notesSlides/notesSlide138.xml"/><Relationship Id="rId1" Type="http://schemas.openxmlformats.org/officeDocument/2006/relationships/slideLayout" Target="../slideLayouts/slideLayout12.xml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g"/><Relationship Id="rId2" Type="http://schemas.openxmlformats.org/officeDocument/2006/relationships/notesSlide" Target="../notesSlides/notesSlide139.xml"/><Relationship Id="rId1" Type="http://schemas.openxmlformats.org/officeDocument/2006/relationships/slideLayout" Target="../slideLayouts/slideLayout12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0.xml"/><Relationship Id="rId1" Type="http://schemas.openxmlformats.org/officeDocument/2006/relationships/slideLayout" Target="../slideLayouts/slideLayout12.xml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g"/><Relationship Id="rId2" Type="http://schemas.openxmlformats.org/officeDocument/2006/relationships/notesSlide" Target="../notesSlides/notesSlide141.xml"/><Relationship Id="rId1" Type="http://schemas.openxmlformats.org/officeDocument/2006/relationships/slideLayout" Target="../slideLayouts/slideLayout12.xml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g"/><Relationship Id="rId2" Type="http://schemas.openxmlformats.org/officeDocument/2006/relationships/notesSlide" Target="../notesSlides/notesSlide142.xml"/><Relationship Id="rId1" Type="http://schemas.openxmlformats.org/officeDocument/2006/relationships/slideLayout" Target="../slideLayouts/slideLayout12.xml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g"/><Relationship Id="rId2" Type="http://schemas.openxmlformats.org/officeDocument/2006/relationships/notesSlide" Target="../notesSlides/notesSlide143.xml"/><Relationship Id="rId1" Type="http://schemas.openxmlformats.org/officeDocument/2006/relationships/slideLayout" Target="../slideLayouts/slideLayout12.xml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g"/><Relationship Id="rId2" Type="http://schemas.openxmlformats.org/officeDocument/2006/relationships/notesSlide" Target="../notesSlides/notesSlide144.xml"/><Relationship Id="rId1" Type="http://schemas.openxmlformats.org/officeDocument/2006/relationships/slideLayout" Target="../slideLayouts/slideLayout12.xml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g"/><Relationship Id="rId2" Type="http://schemas.openxmlformats.org/officeDocument/2006/relationships/notesSlide" Target="../notesSlides/notesSlide145.xml"/><Relationship Id="rId1" Type="http://schemas.openxmlformats.org/officeDocument/2006/relationships/slideLayout" Target="../slideLayouts/slideLayout12.xml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g"/><Relationship Id="rId2" Type="http://schemas.openxmlformats.org/officeDocument/2006/relationships/notesSlide" Target="../notesSlides/notesSlide146.xml"/><Relationship Id="rId1" Type="http://schemas.openxmlformats.org/officeDocument/2006/relationships/slideLayout" Target="../slideLayouts/slideLayout12.xml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g"/><Relationship Id="rId2" Type="http://schemas.openxmlformats.org/officeDocument/2006/relationships/notesSlide" Target="../notesSlides/notesSlide147.xml"/><Relationship Id="rId1" Type="http://schemas.openxmlformats.org/officeDocument/2006/relationships/slideLayout" Target="../slideLayouts/slideLayout12.xml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g"/><Relationship Id="rId2" Type="http://schemas.openxmlformats.org/officeDocument/2006/relationships/notesSlide" Target="../notesSlides/notesSlide148.xml"/><Relationship Id="rId1" Type="http://schemas.openxmlformats.org/officeDocument/2006/relationships/slideLayout" Target="../slideLayouts/slideLayout12.xml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g"/><Relationship Id="rId2" Type="http://schemas.openxmlformats.org/officeDocument/2006/relationships/notesSlide" Target="../notesSlides/notesSlide149.xml"/><Relationship Id="rId1" Type="http://schemas.openxmlformats.org/officeDocument/2006/relationships/slideLayout" Target="../slideLayouts/slideLayout12.xml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g"/><Relationship Id="rId2" Type="http://schemas.openxmlformats.org/officeDocument/2006/relationships/notesSlide" Target="../notesSlides/notesSlide150.xml"/><Relationship Id="rId1" Type="http://schemas.openxmlformats.org/officeDocument/2006/relationships/slideLayout" Target="../slideLayouts/slideLayout12.xml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g"/><Relationship Id="rId2" Type="http://schemas.openxmlformats.org/officeDocument/2006/relationships/notesSlide" Target="../notesSlides/notesSlide151.xml"/><Relationship Id="rId1" Type="http://schemas.openxmlformats.org/officeDocument/2006/relationships/slideLayout" Target="../slideLayouts/slideLayout12.xml"/></Relationships>
</file>

<file path=ppt/slides/_rels/slide1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2.xml"/><Relationship Id="rId1" Type="http://schemas.openxmlformats.org/officeDocument/2006/relationships/slideLayout" Target="../slideLayouts/slideLayout12.xml"/></Relationships>
</file>

<file path=ppt/slides/_rels/slide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g"/><Relationship Id="rId2" Type="http://schemas.openxmlformats.org/officeDocument/2006/relationships/notesSlide" Target="../notesSlides/notesSlide153.xml"/><Relationship Id="rId1" Type="http://schemas.openxmlformats.org/officeDocument/2006/relationships/slideLayout" Target="../slideLayouts/slideLayout12.xml"/></Relationships>
</file>

<file path=ppt/slides/_rels/slide1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4.xml"/><Relationship Id="rId1" Type="http://schemas.openxmlformats.org/officeDocument/2006/relationships/slideLayout" Target="../slideLayouts/slideLayout12.xml"/></Relationships>
</file>

<file path=ppt/slides/_rels/slide1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5.xml"/><Relationship Id="rId1" Type="http://schemas.openxmlformats.org/officeDocument/2006/relationships/slideLayout" Target="../slideLayouts/slideLayout12.xml"/></Relationships>
</file>

<file path=ppt/slides/_rels/slide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g"/><Relationship Id="rId2" Type="http://schemas.openxmlformats.org/officeDocument/2006/relationships/notesSlide" Target="../notesSlides/notesSlide156.xml"/><Relationship Id="rId1" Type="http://schemas.openxmlformats.org/officeDocument/2006/relationships/slideLayout" Target="../slideLayouts/slideLayout12.xml"/></Relationships>
</file>

<file path=ppt/slides/_rels/slide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g"/><Relationship Id="rId2" Type="http://schemas.openxmlformats.org/officeDocument/2006/relationships/notesSlide" Target="../notesSlides/notesSlide157.xml"/><Relationship Id="rId1" Type="http://schemas.openxmlformats.org/officeDocument/2006/relationships/slideLayout" Target="../slideLayouts/slideLayout12.xml"/></Relationships>
</file>

<file path=ppt/slides/_rels/slide1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g"/><Relationship Id="rId2" Type="http://schemas.openxmlformats.org/officeDocument/2006/relationships/notesSlide" Target="../notesSlides/notesSlide158.xml"/><Relationship Id="rId1" Type="http://schemas.openxmlformats.org/officeDocument/2006/relationships/slideLayout" Target="../slideLayouts/slideLayout12.xml"/></Relationships>
</file>

<file path=ppt/slides/_rels/slide1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g"/><Relationship Id="rId2" Type="http://schemas.openxmlformats.org/officeDocument/2006/relationships/notesSlide" Target="../notesSlides/notesSlide159.xml"/><Relationship Id="rId1" Type="http://schemas.openxmlformats.org/officeDocument/2006/relationships/slideLayout" Target="../slideLayouts/slideLayout12.xml"/></Relationships>
</file>

<file path=ppt/slides/_rels/slide1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g"/><Relationship Id="rId2" Type="http://schemas.openxmlformats.org/officeDocument/2006/relationships/notesSlide" Target="../notesSlides/notesSlide160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C7586F-8133-3555-B1BA-F79439116D9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/>
              <a:t>POSTER SHOW Group 1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9E80B56-3D36-BCAE-61D7-9E8F9EBBED5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33851390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839602-F235-1585-0610-2A588ECEC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2E9C49-F5B0-61B3-B63E-DC23B2A747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B80490A-C423-7BB7-769E-393AAF85259B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 of 160</a:t>
            </a:r>
          </a:p>
        </p:txBody>
      </p:sp>
    </p:spTree>
    <p:extLst>
      <p:ext uri="{BB962C8B-B14F-4D97-AF65-F5344CB8AC3E}">
        <p14:creationId xmlns:p14="http://schemas.microsoft.com/office/powerpoint/2010/main" val="9248460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144F6D-1E7A-2881-D4E0-6BDEB98B4B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1EDDC7-6326-1F21-D01B-B7BDE669EB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5C43986-341C-374F-42EE-4CF5115983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DE175E7-FFFE-C8D4-F219-07734DB9E7A4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2 of 160</a:t>
            </a:r>
          </a:p>
        </p:txBody>
      </p:sp>
    </p:spTree>
    <p:extLst>
      <p:ext uri="{BB962C8B-B14F-4D97-AF65-F5344CB8AC3E}">
        <p14:creationId xmlns:p14="http://schemas.microsoft.com/office/powerpoint/2010/main" val="149024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DF40D8-24AC-9EAD-65EB-0200958112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F43350-94F6-4FAA-4504-688FEF103E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76A5DCE-0499-9E96-CE92-7AB7E8A705AE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3 of 160</a:t>
            </a:r>
          </a:p>
        </p:txBody>
      </p:sp>
    </p:spTree>
    <p:extLst>
      <p:ext uri="{BB962C8B-B14F-4D97-AF65-F5344CB8AC3E}">
        <p14:creationId xmlns:p14="http://schemas.microsoft.com/office/powerpoint/2010/main" val="36857724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4D5304-E3B7-D084-4386-E5CB978389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4E88A3-8AB9-7B6C-71F4-FB9F77A2FE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023B85D-57B9-7D55-28A7-0D64D51DAA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D89D00F-2AC2-7C81-7716-2A16D7640B51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4 of 160</a:t>
            </a:r>
          </a:p>
        </p:txBody>
      </p:sp>
    </p:spTree>
    <p:extLst>
      <p:ext uri="{BB962C8B-B14F-4D97-AF65-F5344CB8AC3E}">
        <p14:creationId xmlns:p14="http://schemas.microsoft.com/office/powerpoint/2010/main" val="10514227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9C6141-7397-D260-FFD2-237D1EC25F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33C126-F94F-1F75-C661-B253A86548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B1CC849-4A26-359E-68F2-F6997141FE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DB462C6-1FAB-E36C-283B-B336770E9493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5 of 160</a:t>
            </a:r>
          </a:p>
        </p:txBody>
      </p:sp>
    </p:spTree>
    <p:extLst>
      <p:ext uri="{BB962C8B-B14F-4D97-AF65-F5344CB8AC3E}">
        <p14:creationId xmlns:p14="http://schemas.microsoft.com/office/powerpoint/2010/main" val="39762348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4B3CFB-B09C-F16F-44D9-B0DD3BCD2A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0D35A6-BF85-9EAC-E183-4A85484DD1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DEF463E-6B7A-ABE6-C522-C3F1222A1091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6 of 160</a:t>
            </a:r>
          </a:p>
        </p:txBody>
      </p:sp>
    </p:spTree>
    <p:extLst>
      <p:ext uri="{BB962C8B-B14F-4D97-AF65-F5344CB8AC3E}">
        <p14:creationId xmlns:p14="http://schemas.microsoft.com/office/powerpoint/2010/main" val="17055790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CE981F-983F-53EF-253A-765930A54C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80155E-C034-D408-740C-6708214E66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7253885-099C-8C47-8320-63DC025F1E8E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7 of 160</a:t>
            </a:r>
          </a:p>
        </p:txBody>
      </p:sp>
    </p:spTree>
    <p:extLst>
      <p:ext uri="{BB962C8B-B14F-4D97-AF65-F5344CB8AC3E}">
        <p14:creationId xmlns:p14="http://schemas.microsoft.com/office/powerpoint/2010/main" val="32208859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B51D7E-983E-011B-04CA-9F38C80B9A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7478F9-1611-0CFB-EE6C-1DBC0BA241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0D87FC5-348A-8991-24DA-5590B726AA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F39A7F9-00CC-094B-400E-F5F7447BBA3B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8 of 160</a:t>
            </a:r>
          </a:p>
        </p:txBody>
      </p:sp>
    </p:spTree>
    <p:extLst>
      <p:ext uri="{BB962C8B-B14F-4D97-AF65-F5344CB8AC3E}">
        <p14:creationId xmlns:p14="http://schemas.microsoft.com/office/powerpoint/2010/main" val="27644634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982C83-3BBA-4E45-5669-6103CCF9D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DFF318-9BE7-EE98-5B74-45577593D8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83E38B3-56CF-E5F1-3536-17F6050294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E5AF1D0-4281-2D5C-3002-B08476757830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9 of 160</a:t>
            </a:r>
          </a:p>
        </p:txBody>
      </p:sp>
    </p:spTree>
    <p:extLst>
      <p:ext uri="{BB962C8B-B14F-4D97-AF65-F5344CB8AC3E}">
        <p14:creationId xmlns:p14="http://schemas.microsoft.com/office/powerpoint/2010/main" val="32907417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A7AE3B-B11B-0A48-E892-71E9CEBF06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36AC1E-CA14-6F16-FF8D-90BE6F1388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2E123D7-C7C3-AAD0-C6AC-DD47CF6D37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77FF5B5-439E-E77A-4D95-20CF1E238511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10 of 160</a:t>
            </a:r>
          </a:p>
        </p:txBody>
      </p:sp>
    </p:spTree>
    <p:extLst>
      <p:ext uri="{BB962C8B-B14F-4D97-AF65-F5344CB8AC3E}">
        <p14:creationId xmlns:p14="http://schemas.microsoft.com/office/powerpoint/2010/main" val="19737480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AF842E-68A7-3BC6-4D6C-CA250DF8A3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1A8245-3305-B3A2-AFCF-A8384D4861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4A0421E-EC1D-F1BA-CF64-B4A8393F0F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0"/>
            <a:ext cx="50292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4307D80-E1DC-B966-CD89-5A731C441F65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11 of 160</a:t>
            </a:r>
          </a:p>
        </p:txBody>
      </p:sp>
    </p:spTree>
    <p:extLst>
      <p:ext uri="{BB962C8B-B14F-4D97-AF65-F5344CB8AC3E}">
        <p14:creationId xmlns:p14="http://schemas.microsoft.com/office/powerpoint/2010/main" val="9793001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C26BAC-7AF3-1763-D490-DEE2718A15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BB5EA5-DEFA-0499-0397-7D8E7C3069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FD1F029-EDEC-A330-1FB6-B4DAC10B80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0"/>
            <a:ext cx="50292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BE79741-072C-8B0F-DD29-1F45D1A45226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12 of 160</a:t>
            </a:r>
          </a:p>
        </p:txBody>
      </p:sp>
    </p:spTree>
    <p:extLst>
      <p:ext uri="{BB962C8B-B14F-4D97-AF65-F5344CB8AC3E}">
        <p14:creationId xmlns:p14="http://schemas.microsoft.com/office/powerpoint/2010/main" val="18275628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A911BF-271E-FCFC-F987-D4BAEE064E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4E867F-BD84-AFAB-6860-83E145D4D4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F42C45B-92BF-A8D8-65CF-5526A984AC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EE7FD9C-0A03-7E47-A9B5-4D133187198D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13 of 160</a:t>
            </a:r>
          </a:p>
        </p:txBody>
      </p:sp>
    </p:spTree>
    <p:extLst>
      <p:ext uri="{BB962C8B-B14F-4D97-AF65-F5344CB8AC3E}">
        <p14:creationId xmlns:p14="http://schemas.microsoft.com/office/powerpoint/2010/main" val="24407980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01D2CC-F54E-75FD-13EC-8BCA98CD0C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0DFF7C-322A-6AB4-C6EF-5695A8FF6A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F7518E4-EB97-3A5B-52FF-B88A1ACE5A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01ABB3C-6F9B-EDA1-E79D-5E65A8BAAF0B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14 of 160</a:t>
            </a:r>
          </a:p>
        </p:txBody>
      </p:sp>
    </p:spTree>
    <p:extLst>
      <p:ext uri="{BB962C8B-B14F-4D97-AF65-F5344CB8AC3E}">
        <p14:creationId xmlns:p14="http://schemas.microsoft.com/office/powerpoint/2010/main" val="22530902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F556F0-FC52-4693-A701-24C1E40DF4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FC5B5E-ABE2-702F-5D0D-9BB51AA45F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BC0DA3E-F57E-866E-B7FA-55738D6C66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6030645-873C-840F-7CFE-3761C71C2206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15 of 160</a:t>
            </a:r>
          </a:p>
        </p:txBody>
      </p:sp>
    </p:spTree>
    <p:extLst>
      <p:ext uri="{BB962C8B-B14F-4D97-AF65-F5344CB8AC3E}">
        <p14:creationId xmlns:p14="http://schemas.microsoft.com/office/powerpoint/2010/main" val="32397174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4D8A8D-41CC-31EE-21AF-FDF7E40C80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668AA1-8EC1-1D97-0834-95AD003BFB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9397D0F-0152-CE40-0149-A2BFF14F4F94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16 of 160</a:t>
            </a:r>
          </a:p>
        </p:txBody>
      </p:sp>
    </p:spTree>
    <p:extLst>
      <p:ext uri="{BB962C8B-B14F-4D97-AF65-F5344CB8AC3E}">
        <p14:creationId xmlns:p14="http://schemas.microsoft.com/office/powerpoint/2010/main" val="16838709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8B8CD7-D1F7-D147-AF1E-8FDAD0862E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5A3F08-B86D-142F-48B9-BB1D3041CC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F1301E0-52A0-C961-F4F1-027A6E61A7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7758668-94D3-91FC-E78A-9F18FAC89B78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17 of 160</a:t>
            </a:r>
          </a:p>
        </p:txBody>
      </p:sp>
    </p:spTree>
    <p:extLst>
      <p:ext uri="{BB962C8B-B14F-4D97-AF65-F5344CB8AC3E}">
        <p14:creationId xmlns:p14="http://schemas.microsoft.com/office/powerpoint/2010/main" val="3345618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280308-E518-A757-6512-7258AC6427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155604-53EC-E6F0-7F4E-CA0ED0B0D6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BB6C774-A5A9-35CA-1B4E-3209E55A75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CD589CD-EEE6-74DD-7AF4-19344A68F452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18 of 160</a:t>
            </a:r>
          </a:p>
        </p:txBody>
      </p:sp>
    </p:spTree>
    <p:extLst>
      <p:ext uri="{BB962C8B-B14F-4D97-AF65-F5344CB8AC3E}">
        <p14:creationId xmlns:p14="http://schemas.microsoft.com/office/powerpoint/2010/main" val="1622924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D65750-D57C-AA2D-4EC1-CC9AE1929D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CE1106-B21E-D07F-D522-6E25A026E2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C2C0A5A-FD33-F051-707F-B6A0D9AE8044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19 of 160</a:t>
            </a:r>
          </a:p>
        </p:txBody>
      </p:sp>
    </p:spTree>
    <p:extLst>
      <p:ext uri="{BB962C8B-B14F-4D97-AF65-F5344CB8AC3E}">
        <p14:creationId xmlns:p14="http://schemas.microsoft.com/office/powerpoint/2010/main" val="15516882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35C67-CBA1-B650-013B-BB1CDEF50A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EADCE5-EBC3-ED24-E59F-AFB909264E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81866F2-FFB3-37CB-DB0B-6F719A4310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7B65423-33E2-C755-1BC6-15D8D0947869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20 of 160</a:t>
            </a:r>
          </a:p>
        </p:txBody>
      </p:sp>
    </p:spTree>
    <p:extLst>
      <p:ext uri="{BB962C8B-B14F-4D97-AF65-F5344CB8AC3E}">
        <p14:creationId xmlns:p14="http://schemas.microsoft.com/office/powerpoint/2010/main" val="24744728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9B3490-DDD7-223B-8A7E-CDD6802D1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66A33F-FDC2-EB33-6F85-D5298AD578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0405161-1BF4-E47E-217C-BA3B2568F2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3AD7463-86DD-F250-FEBA-4ABD48AA780A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21 of 160</a:t>
            </a:r>
          </a:p>
        </p:txBody>
      </p:sp>
    </p:spTree>
    <p:extLst>
      <p:ext uri="{BB962C8B-B14F-4D97-AF65-F5344CB8AC3E}">
        <p14:creationId xmlns:p14="http://schemas.microsoft.com/office/powerpoint/2010/main" val="9664537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08ACA2-1F91-65E7-233D-30CEF5E0E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1D9B6F-5DC0-61DF-4FD2-B8EFC1E5F4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DF4CDDA-5F34-4561-EA72-60E2FD140F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0"/>
            <a:ext cx="50292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9A92C8F-6BEA-0B93-8656-6029F0E3C882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22 of 160</a:t>
            </a:r>
          </a:p>
        </p:txBody>
      </p:sp>
    </p:spTree>
    <p:extLst>
      <p:ext uri="{BB962C8B-B14F-4D97-AF65-F5344CB8AC3E}">
        <p14:creationId xmlns:p14="http://schemas.microsoft.com/office/powerpoint/2010/main" val="21048900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EC8D41-D902-F02F-34C4-D24792B2CD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F4FFC8-80A3-06D6-B621-CBACF27356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B3E01AB-29A4-0D42-4BC4-E8C1D5D2054A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23 of 160</a:t>
            </a:r>
          </a:p>
        </p:txBody>
      </p:sp>
    </p:spTree>
    <p:extLst>
      <p:ext uri="{BB962C8B-B14F-4D97-AF65-F5344CB8AC3E}">
        <p14:creationId xmlns:p14="http://schemas.microsoft.com/office/powerpoint/2010/main" val="19157998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64C9BD-A5FE-B0A3-AECB-F50FF8BB86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DF395B-9661-5051-FE49-1D9D4E4A00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0D9B774-9EB0-4F9A-E9A9-280861ADE6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95" y="0"/>
            <a:ext cx="1210540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6765D3E-4D2D-D04F-9459-47CC5970DAE4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24 of 160</a:t>
            </a:r>
          </a:p>
        </p:txBody>
      </p:sp>
    </p:spTree>
    <p:extLst>
      <p:ext uri="{BB962C8B-B14F-4D97-AF65-F5344CB8AC3E}">
        <p14:creationId xmlns:p14="http://schemas.microsoft.com/office/powerpoint/2010/main" val="37982919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D18833-81C9-D0D2-F454-BF3DE456B2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53A193-9B65-CEB7-B942-B75CCDFB3B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639E588-BF5E-D0B3-84D4-5BF1EA5104BE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25 of 160</a:t>
            </a:r>
          </a:p>
        </p:txBody>
      </p:sp>
    </p:spTree>
    <p:extLst>
      <p:ext uri="{BB962C8B-B14F-4D97-AF65-F5344CB8AC3E}">
        <p14:creationId xmlns:p14="http://schemas.microsoft.com/office/powerpoint/2010/main" val="8898128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2B12D7-6EA3-FB5C-5284-A1274848D0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F391B5-3119-D6C5-92C0-DB704A98EC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CF168DB-F119-D702-E823-17437D176AD1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26 of 160</a:t>
            </a:r>
          </a:p>
        </p:txBody>
      </p:sp>
    </p:spTree>
    <p:extLst>
      <p:ext uri="{BB962C8B-B14F-4D97-AF65-F5344CB8AC3E}">
        <p14:creationId xmlns:p14="http://schemas.microsoft.com/office/powerpoint/2010/main" val="17726192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15A71F-9984-B0FA-8400-811BB05F6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D160FE-25F1-929C-36AE-81FEB589D2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FDBF94B-48B2-EFCC-4751-9598AD68BE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430A004-EF6B-F088-7309-832F369ED6A5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27 of 160</a:t>
            </a:r>
          </a:p>
        </p:txBody>
      </p:sp>
    </p:spTree>
    <p:extLst>
      <p:ext uri="{BB962C8B-B14F-4D97-AF65-F5344CB8AC3E}">
        <p14:creationId xmlns:p14="http://schemas.microsoft.com/office/powerpoint/2010/main" val="19963298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FFB642-A47B-F796-91B5-C1F2EEF72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4529DD-B79E-D0D9-746C-605199D928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8588C77-28E8-E18A-CEFF-97A93791E7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0"/>
            <a:ext cx="50292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F40BFCC-F163-98DB-BF7B-FBA3A4E9B188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28 of 160</a:t>
            </a:r>
          </a:p>
        </p:txBody>
      </p:sp>
    </p:spTree>
    <p:extLst>
      <p:ext uri="{BB962C8B-B14F-4D97-AF65-F5344CB8AC3E}">
        <p14:creationId xmlns:p14="http://schemas.microsoft.com/office/powerpoint/2010/main" val="27852195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7E822D-5AB5-18A1-1C76-F09DE8ADFF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4BFB2B-B4DA-B630-CC0E-C1A78C025E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269B465-3638-5349-AA58-53079334BE92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29 of 160</a:t>
            </a:r>
          </a:p>
        </p:txBody>
      </p:sp>
    </p:spTree>
    <p:extLst>
      <p:ext uri="{BB962C8B-B14F-4D97-AF65-F5344CB8AC3E}">
        <p14:creationId xmlns:p14="http://schemas.microsoft.com/office/powerpoint/2010/main" val="13521254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932C16-E629-B61A-7B8B-0FEB0CEC24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617E66-6EBC-460F-5C24-CE6D7014F8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19591BE-81F7-BC84-B73D-E23E99D176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E9EE4AF-0BEA-E865-CD99-2D8AF1FCAD66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30 of 160</a:t>
            </a:r>
          </a:p>
        </p:txBody>
      </p:sp>
    </p:spTree>
    <p:extLst>
      <p:ext uri="{BB962C8B-B14F-4D97-AF65-F5344CB8AC3E}">
        <p14:creationId xmlns:p14="http://schemas.microsoft.com/office/powerpoint/2010/main" val="25205165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912B21-3912-FDC0-00E7-EB3A162A9C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E2B1AE-7537-6CF5-49FA-E13E14048E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16CDF11-8602-2544-9299-5C041BBEC4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5854337-1CC8-7B52-CDC8-79D87619DD2F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31 of 160</a:t>
            </a:r>
          </a:p>
        </p:txBody>
      </p:sp>
    </p:spTree>
    <p:extLst>
      <p:ext uri="{BB962C8B-B14F-4D97-AF65-F5344CB8AC3E}">
        <p14:creationId xmlns:p14="http://schemas.microsoft.com/office/powerpoint/2010/main" val="4842050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615C50-4248-7114-2A48-8D479990C1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F650DC-8DC5-9FB2-F331-15F5FA61A5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65599D2-E472-CA82-C176-28E11CFD2AF2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32 of 160</a:t>
            </a:r>
          </a:p>
        </p:txBody>
      </p:sp>
    </p:spTree>
    <p:extLst>
      <p:ext uri="{BB962C8B-B14F-4D97-AF65-F5344CB8AC3E}">
        <p14:creationId xmlns:p14="http://schemas.microsoft.com/office/powerpoint/2010/main" val="38024173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CBE376-5328-C393-BA05-FBB4D25CFD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5AF1BA-5D5A-5FBA-F713-64E3F38218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6F19282-57A9-A16D-02A6-CF1228DE15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1184506-F727-14F3-8691-0DED31AD0233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33 of 160</a:t>
            </a:r>
          </a:p>
        </p:txBody>
      </p:sp>
    </p:spTree>
    <p:extLst>
      <p:ext uri="{BB962C8B-B14F-4D97-AF65-F5344CB8AC3E}">
        <p14:creationId xmlns:p14="http://schemas.microsoft.com/office/powerpoint/2010/main" val="1732156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9FD4E0-FA64-8ED0-BEB5-D3C4BCCBBF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35B254-5767-FC62-92A5-61BC29C733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C773A75-456F-29E8-E23B-17509548B7D3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34 of 160</a:t>
            </a:r>
          </a:p>
        </p:txBody>
      </p:sp>
    </p:spTree>
    <p:extLst>
      <p:ext uri="{BB962C8B-B14F-4D97-AF65-F5344CB8AC3E}">
        <p14:creationId xmlns:p14="http://schemas.microsoft.com/office/powerpoint/2010/main" val="37102191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0A8869-F82B-72E7-051C-6283D088E7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B02F1F-063E-FC1A-2AD9-7AF5B0822E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A305D06-D617-8E1D-A2A7-315F46155F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30EC4BE-9803-249A-7CFC-BA0BA4525F0E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35 of 160</a:t>
            </a:r>
          </a:p>
        </p:txBody>
      </p:sp>
    </p:spTree>
    <p:extLst>
      <p:ext uri="{BB962C8B-B14F-4D97-AF65-F5344CB8AC3E}">
        <p14:creationId xmlns:p14="http://schemas.microsoft.com/office/powerpoint/2010/main" val="3302008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AE8155-63A9-A4DC-CF7B-B68263F955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988C11-61B8-560C-60D1-67BAD24AF6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FFE84B4-FAFF-4E4A-A760-865D7D1507BF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36 of 160</a:t>
            </a:r>
          </a:p>
        </p:txBody>
      </p:sp>
    </p:spTree>
    <p:extLst>
      <p:ext uri="{BB962C8B-B14F-4D97-AF65-F5344CB8AC3E}">
        <p14:creationId xmlns:p14="http://schemas.microsoft.com/office/powerpoint/2010/main" val="34998796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F645B4-EA4D-674F-68ED-495C12CB4B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986FE0-A363-B2D5-6458-BBABAA54AA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9135B00-2E12-14FF-97DD-0709C6BB8E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DCFC74C-EA15-9ECC-469B-AD75984B00D8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37 of 160</a:t>
            </a:r>
          </a:p>
        </p:txBody>
      </p:sp>
    </p:spTree>
    <p:extLst>
      <p:ext uri="{BB962C8B-B14F-4D97-AF65-F5344CB8AC3E}">
        <p14:creationId xmlns:p14="http://schemas.microsoft.com/office/powerpoint/2010/main" val="33050223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D1EBF9-923B-F437-A4F7-0E623504AB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AA20A3-C3A2-24ED-161B-66CDF73A5F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46B644A-AF84-C8FD-26B0-C0A9DBD86059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38 of 160</a:t>
            </a:r>
          </a:p>
        </p:txBody>
      </p:sp>
    </p:spTree>
    <p:extLst>
      <p:ext uri="{BB962C8B-B14F-4D97-AF65-F5344CB8AC3E}">
        <p14:creationId xmlns:p14="http://schemas.microsoft.com/office/powerpoint/2010/main" val="30010644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77A60D-ED1E-7547-06A5-921F0EE925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1290F9-F9B1-460A-B201-CCC4D1D133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7AED38E-907F-C0B8-834E-768403ABEF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2182D11-C808-E364-E1BA-E7389986E481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39 of 160</a:t>
            </a:r>
          </a:p>
        </p:txBody>
      </p:sp>
    </p:spTree>
    <p:extLst>
      <p:ext uri="{BB962C8B-B14F-4D97-AF65-F5344CB8AC3E}">
        <p14:creationId xmlns:p14="http://schemas.microsoft.com/office/powerpoint/2010/main" val="6209589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9A7883-780F-D125-8372-1CB26FB7DD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9145FE-CBFF-B46E-0D61-5524B7BB78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244E824-52B0-6990-5C32-578F34E1E466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40 of 160</a:t>
            </a:r>
          </a:p>
        </p:txBody>
      </p:sp>
    </p:spTree>
    <p:extLst>
      <p:ext uri="{BB962C8B-B14F-4D97-AF65-F5344CB8AC3E}">
        <p14:creationId xmlns:p14="http://schemas.microsoft.com/office/powerpoint/2010/main" val="31148334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97E531-00BD-575B-4581-287A0F2E00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D1BCC5-9FB5-F95F-7E75-136DB66E7E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0D3BE08-0DA7-9A6F-9415-837886551D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5C41545-252B-CAB7-C66D-5A9CECA86A27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41 of 160</a:t>
            </a:r>
          </a:p>
        </p:txBody>
      </p:sp>
    </p:spTree>
    <p:extLst>
      <p:ext uri="{BB962C8B-B14F-4D97-AF65-F5344CB8AC3E}">
        <p14:creationId xmlns:p14="http://schemas.microsoft.com/office/powerpoint/2010/main" val="1557287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D3B9EB-9596-C46C-81D9-F3046FE479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F4EB35-96DA-999E-505A-1654EAC54F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AB128B4-EE06-30B9-071F-6121ECD975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7AECD52-AD21-A2BB-C010-80AD6F8DF440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42 of 160</a:t>
            </a:r>
          </a:p>
        </p:txBody>
      </p:sp>
    </p:spTree>
    <p:extLst>
      <p:ext uri="{BB962C8B-B14F-4D97-AF65-F5344CB8AC3E}">
        <p14:creationId xmlns:p14="http://schemas.microsoft.com/office/powerpoint/2010/main" val="10901808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4F6AF-DED2-8058-A555-D902CC0525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F56C89-F466-E49A-7D2D-3B46DD56CF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CDEF0A9-6E80-F736-390C-EB3644EE52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BE03BF1-F923-6C63-6A7D-FBE0188E2FA1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43 of 160</a:t>
            </a:r>
          </a:p>
        </p:txBody>
      </p:sp>
    </p:spTree>
    <p:extLst>
      <p:ext uri="{BB962C8B-B14F-4D97-AF65-F5344CB8AC3E}">
        <p14:creationId xmlns:p14="http://schemas.microsoft.com/office/powerpoint/2010/main" val="8631977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6BA1CB-6C6E-EDFC-D956-974287FCDF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5D8A37-A639-F610-BB47-C3BBEB3201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43088F7-805E-634B-C593-C921755333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A374C8C-C30C-15B4-752A-0DAB99AFCC57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44 of 160</a:t>
            </a:r>
          </a:p>
        </p:txBody>
      </p:sp>
    </p:spTree>
    <p:extLst>
      <p:ext uri="{BB962C8B-B14F-4D97-AF65-F5344CB8AC3E}">
        <p14:creationId xmlns:p14="http://schemas.microsoft.com/office/powerpoint/2010/main" val="5072564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B7C848-A425-10DD-8AAD-3908491690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C22D8B-3B21-7A87-1514-EB3D2FB244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2E19B25-9112-9CEE-4513-05FA0220BD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AB7FFD3-CAFF-4940-4DBE-6288115974C5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45 of 160</a:t>
            </a:r>
          </a:p>
        </p:txBody>
      </p:sp>
    </p:spTree>
    <p:extLst>
      <p:ext uri="{BB962C8B-B14F-4D97-AF65-F5344CB8AC3E}">
        <p14:creationId xmlns:p14="http://schemas.microsoft.com/office/powerpoint/2010/main" val="5603072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1142B0-9002-4004-0251-92385A24A3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DD7867-2FB6-9E8C-D38D-1A43CE8B6F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2643DA9-1D22-C5AF-F793-01198C5666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0"/>
            <a:ext cx="50292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43069E8-9BF5-F06B-4B1B-BC33FEC5AA8C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46 of 160</a:t>
            </a:r>
          </a:p>
        </p:txBody>
      </p:sp>
    </p:spTree>
    <p:extLst>
      <p:ext uri="{BB962C8B-B14F-4D97-AF65-F5344CB8AC3E}">
        <p14:creationId xmlns:p14="http://schemas.microsoft.com/office/powerpoint/2010/main" val="15987392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057400-7F21-0264-C7B7-7A734314C3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38C88E-5D6C-7C6F-6280-B1E737F817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6B3FEB8-4E8C-9B85-1858-F1B3131D6A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5853A71-F08A-BFF7-334B-CB2254950947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47 of 160</a:t>
            </a:r>
          </a:p>
        </p:txBody>
      </p:sp>
    </p:spTree>
    <p:extLst>
      <p:ext uri="{BB962C8B-B14F-4D97-AF65-F5344CB8AC3E}">
        <p14:creationId xmlns:p14="http://schemas.microsoft.com/office/powerpoint/2010/main" val="11356446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8CB7D1-0B67-0654-F9E6-9C8FC36525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830392-A586-0A3A-3E37-FC5417751B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2087ED7-91EE-39EE-9E9D-F078DAC36FF9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48 of 160</a:t>
            </a:r>
          </a:p>
        </p:txBody>
      </p:sp>
    </p:spTree>
    <p:extLst>
      <p:ext uri="{BB962C8B-B14F-4D97-AF65-F5344CB8AC3E}">
        <p14:creationId xmlns:p14="http://schemas.microsoft.com/office/powerpoint/2010/main" val="42596561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9A9DCF-8C18-DCE2-595C-F29CD62C6B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28CB07-EBB1-3753-2445-6137ABCA5E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ECE5116-7404-07C1-79C8-3647B5A9B4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0"/>
            <a:ext cx="77724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E6D777F-7548-2805-C8A6-C31192117AC8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49 of 160</a:t>
            </a:r>
          </a:p>
        </p:txBody>
      </p:sp>
    </p:spTree>
    <p:extLst>
      <p:ext uri="{BB962C8B-B14F-4D97-AF65-F5344CB8AC3E}">
        <p14:creationId xmlns:p14="http://schemas.microsoft.com/office/powerpoint/2010/main" val="8175376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62BE53-EF8D-1866-9D6B-0D7B58622C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F0D192-A4A7-BA64-CDDB-2EBC5E0F8E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236894E-4B26-B3A9-1900-FD4C5BBB5D68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50 of 160</a:t>
            </a:r>
          </a:p>
        </p:txBody>
      </p:sp>
    </p:spTree>
    <p:extLst>
      <p:ext uri="{BB962C8B-B14F-4D97-AF65-F5344CB8AC3E}">
        <p14:creationId xmlns:p14="http://schemas.microsoft.com/office/powerpoint/2010/main" val="34316571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B33A1C-1D09-E9CD-3856-DFFC0EC8F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6D9D34-E019-5DBA-D2B3-FB6427F8F0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DE1E061-59A7-D3E9-FEEA-BADDF92E0E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FB2EF9B-6DD0-58A5-C818-19F1E1562F71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51 of 160</a:t>
            </a:r>
          </a:p>
        </p:txBody>
      </p:sp>
    </p:spTree>
    <p:extLst>
      <p:ext uri="{BB962C8B-B14F-4D97-AF65-F5344CB8AC3E}">
        <p14:creationId xmlns:p14="http://schemas.microsoft.com/office/powerpoint/2010/main" val="14044017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4E7D17-B6C8-87A8-D697-023CAD3BE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04E992-8536-1721-CD40-23C9ED2117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114CD65-F911-3C42-7397-A864B957F7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3D8C428-C608-EDDB-8D88-E762916E4266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52 of 160</a:t>
            </a:r>
          </a:p>
        </p:txBody>
      </p:sp>
    </p:spTree>
    <p:extLst>
      <p:ext uri="{BB962C8B-B14F-4D97-AF65-F5344CB8AC3E}">
        <p14:creationId xmlns:p14="http://schemas.microsoft.com/office/powerpoint/2010/main" val="10917577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681A5B-3B47-F457-D3A6-63FC824C4B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659215-6B41-21CE-42C1-36AD0A6427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591CE21-B56E-3B79-3825-0963C5770D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1DF12C3-DB5F-47D1-D00F-D6202CA20165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53 of 160</a:t>
            </a:r>
          </a:p>
        </p:txBody>
      </p:sp>
    </p:spTree>
    <p:extLst>
      <p:ext uri="{BB962C8B-B14F-4D97-AF65-F5344CB8AC3E}">
        <p14:creationId xmlns:p14="http://schemas.microsoft.com/office/powerpoint/2010/main" val="11036519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31B82-553F-0442-D9FA-E681F2D34B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76D431-D63D-384D-3F1E-48D8CFA780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735E59C-C3BF-4AFA-4EDD-47D08AF808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70BA9AC-5BCF-505D-6017-5E2CDC400FBC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54 of 160</a:t>
            </a:r>
          </a:p>
        </p:txBody>
      </p:sp>
    </p:spTree>
    <p:extLst>
      <p:ext uri="{BB962C8B-B14F-4D97-AF65-F5344CB8AC3E}">
        <p14:creationId xmlns:p14="http://schemas.microsoft.com/office/powerpoint/2010/main" val="24089966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7A8049-9050-01D5-0AD4-86E56B4CA8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59C353-167F-2FE2-F733-9B815A8522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3404C24-4D16-558B-92CE-7FF6591052E1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55 of 160</a:t>
            </a:r>
          </a:p>
        </p:txBody>
      </p:sp>
    </p:spTree>
    <p:extLst>
      <p:ext uri="{BB962C8B-B14F-4D97-AF65-F5344CB8AC3E}">
        <p14:creationId xmlns:p14="http://schemas.microsoft.com/office/powerpoint/2010/main" val="3576123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2C508C-31BC-85AF-1D4C-8C6A9E5F9B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95B660-0007-88C8-0EC1-65751F5A9C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76F5DEE-F262-0C0A-58A7-D66DC55B58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744B1C4-DE5D-E9FB-A865-2894F066D46D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56 of 160</a:t>
            </a:r>
          </a:p>
        </p:txBody>
      </p:sp>
    </p:spTree>
    <p:extLst>
      <p:ext uri="{BB962C8B-B14F-4D97-AF65-F5344CB8AC3E}">
        <p14:creationId xmlns:p14="http://schemas.microsoft.com/office/powerpoint/2010/main" val="5896951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5C8D37-A8A6-3539-8FE0-6FE7ABAA9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699452-1DB9-44F9-80F5-965736D269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E90524B-221A-6E23-E1CE-24B97391B5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DA67ACB-9131-A962-85D5-B6F41FB10EFF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57 of 160</a:t>
            </a:r>
          </a:p>
        </p:txBody>
      </p:sp>
    </p:spTree>
    <p:extLst>
      <p:ext uri="{BB962C8B-B14F-4D97-AF65-F5344CB8AC3E}">
        <p14:creationId xmlns:p14="http://schemas.microsoft.com/office/powerpoint/2010/main" val="23105842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AC0FCE-DF15-D900-6983-70A0A7A753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44BD47-8C2F-DAE1-E4DB-7D5A67DC00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F0BDD26-DD00-9515-E3D7-1B6EA8B3D0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1392132-36FF-DBC9-634A-9B8CB24C4594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58 of 160</a:t>
            </a:r>
          </a:p>
        </p:txBody>
      </p:sp>
    </p:spTree>
    <p:extLst>
      <p:ext uri="{BB962C8B-B14F-4D97-AF65-F5344CB8AC3E}">
        <p14:creationId xmlns:p14="http://schemas.microsoft.com/office/powerpoint/2010/main" val="40029210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2B007B-39BE-C692-B535-8D87BE4161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94D4D1-33EF-8002-9CF0-C8C319BEDD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4733956-E613-BE8E-4719-D215DD4003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56861EF-F8D8-8CF4-0B62-157648799893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59 of 160</a:t>
            </a:r>
          </a:p>
        </p:txBody>
      </p:sp>
    </p:spTree>
    <p:extLst>
      <p:ext uri="{BB962C8B-B14F-4D97-AF65-F5344CB8AC3E}">
        <p14:creationId xmlns:p14="http://schemas.microsoft.com/office/powerpoint/2010/main" val="1862619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FDD13-32D1-B5F1-5A2D-5FAF58278A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169557-BB51-6562-2625-ED791E92DB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3E35A04-92AB-135D-FD9B-7D52226404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0"/>
            <a:ext cx="77724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E51CC70-C10F-5936-FCA7-2204590BCC27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60 of 160</a:t>
            </a:r>
          </a:p>
        </p:txBody>
      </p:sp>
    </p:spTree>
    <p:extLst>
      <p:ext uri="{BB962C8B-B14F-4D97-AF65-F5344CB8AC3E}">
        <p14:creationId xmlns:p14="http://schemas.microsoft.com/office/powerpoint/2010/main" val="19831593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8A7382-19DD-3312-4190-FE750E5F25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5C1791-49F1-4A6C-944A-2691317D9D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FE11A46-2AF9-5570-F217-D0B60A3DE3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40133CE-871F-DBE8-14DE-4465023C0F89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61 of 160</a:t>
            </a:r>
          </a:p>
        </p:txBody>
      </p:sp>
    </p:spTree>
    <p:extLst>
      <p:ext uri="{BB962C8B-B14F-4D97-AF65-F5344CB8AC3E}">
        <p14:creationId xmlns:p14="http://schemas.microsoft.com/office/powerpoint/2010/main" val="23584011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3693ED-F9E4-F0F3-F1B8-288F1410D6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FFD856-5303-7140-A6AF-E4A918F73D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C67C9C4-E34F-D9E1-0C78-FB0D189882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E779FB4-14D4-9D4B-54F1-5F351F84EEC8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62 of 160</a:t>
            </a:r>
          </a:p>
        </p:txBody>
      </p:sp>
    </p:spTree>
    <p:extLst>
      <p:ext uri="{BB962C8B-B14F-4D97-AF65-F5344CB8AC3E}">
        <p14:creationId xmlns:p14="http://schemas.microsoft.com/office/powerpoint/2010/main" val="19813717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20A92D-BB10-84F9-0EEF-3DC253710F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6AB803-E230-9CEE-92D6-E0E323DF30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D1DC811-43FA-9AA0-B3B4-830071C97B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BCE2A23-8FC0-745E-48EA-1EB9FC6B2478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63 of 160</a:t>
            </a:r>
          </a:p>
        </p:txBody>
      </p:sp>
    </p:spTree>
    <p:extLst>
      <p:ext uri="{BB962C8B-B14F-4D97-AF65-F5344CB8AC3E}">
        <p14:creationId xmlns:p14="http://schemas.microsoft.com/office/powerpoint/2010/main" val="28792471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8E3C0A-94A5-C1FF-5D02-8CDA63BC40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D9D2A8-2AAD-545C-E65A-EE88B19908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1955C7E-0BFC-FBE6-7AA5-D2A061CFDC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8B740BA-5CA0-F0F5-255B-9D66674221FB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64 of 160</a:t>
            </a:r>
          </a:p>
        </p:txBody>
      </p:sp>
    </p:spTree>
    <p:extLst>
      <p:ext uri="{BB962C8B-B14F-4D97-AF65-F5344CB8AC3E}">
        <p14:creationId xmlns:p14="http://schemas.microsoft.com/office/powerpoint/2010/main" val="22557791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391EB8-FA1F-9BE2-2E87-A5C4E3E417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9402F1-B508-BBCC-9DED-61EF14FEA2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3F22ACD-9C02-8D16-FC67-F442899D83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E6457B4-3369-4841-5B26-B4138453EBDE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65 of 160</a:t>
            </a:r>
          </a:p>
        </p:txBody>
      </p:sp>
    </p:spTree>
    <p:extLst>
      <p:ext uri="{BB962C8B-B14F-4D97-AF65-F5344CB8AC3E}">
        <p14:creationId xmlns:p14="http://schemas.microsoft.com/office/powerpoint/2010/main" val="29789631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230442-8716-D02E-4B1D-C102B3C981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45A677-AB06-6896-D0B5-1B06BF822D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BF9A36F-06BB-BCE3-BD0C-E565ED8817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0FF9E4C-526E-182C-6D5F-263BBDCE1853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66 of 160</a:t>
            </a:r>
          </a:p>
        </p:txBody>
      </p:sp>
    </p:spTree>
    <p:extLst>
      <p:ext uri="{BB962C8B-B14F-4D97-AF65-F5344CB8AC3E}">
        <p14:creationId xmlns:p14="http://schemas.microsoft.com/office/powerpoint/2010/main" val="26140358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91DF74-89F9-FDA3-F2CD-06CD583C01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4A6FDF-8414-4880-4BCB-BDDB3CA531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D03B33A-F056-AD9F-2D48-AB20FFBD06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0"/>
            <a:ext cx="50292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3071F7F-7CF8-3638-BF51-2DE9F68747AF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67 of 160</a:t>
            </a:r>
          </a:p>
        </p:txBody>
      </p:sp>
    </p:spTree>
    <p:extLst>
      <p:ext uri="{BB962C8B-B14F-4D97-AF65-F5344CB8AC3E}">
        <p14:creationId xmlns:p14="http://schemas.microsoft.com/office/powerpoint/2010/main" val="11462812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4C7DF7-D79E-473D-C55C-C86CF7C82B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CC7194-2BB7-D1B1-852E-3D26D13BB3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E264257-6341-9B15-6ECD-60257688EF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0A2DD2B-912A-B9AF-02F9-3654FFF70382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68 of 160</a:t>
            </a:r>
          </a:p>
        </p:txBody>
      </p:sp>
    </p:spTree>
    <p:extLst>
      <p:ext uri="{BB962C8B-B14F-4D97-AF65-F5344CB8AC3E}">
        <p14:creationId xmlns:p14="http://schemas.microsoft.com/office/powerpoint/2010/main" val="19855272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7DF945-24BA-00DC-27AC-662197A3D2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CA2116-3F91-74E8-9B5F-71CBD4895C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96FC8D2-5DCA-EDAB-1FD5-3EE08E7BE201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69 of 160</a:t>
            </a:r>
          </a:p>
        </p:txBody>
      </p:sp>
    </p:spTree>
    <p:extLst>
      <p:ext uri="{BB962C8B-B14F-4D97-AF65-F5344CB8AC3E}">
        <p14:creationId xmlns:p14="http://schemas.microsoft.com/office/powerpoint/2010/main" val="2647240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08C415-C2D9-288C-93B4-836F93A625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31D806-4CD7-E16B-C9CA-793888616B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FE0A33D-F34C-D215-9F92-BD5FD47AC6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AD598A9-4FAA-49F0-1931-055F839B6BE7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70 of 160</a:t>
            </a:r>
          </a:p>
        </p:txBody>
      </p:sp>
    </p:spTree>
    <p:extLst>
      <p:ext uri="{BB962C8B-B14F-4D97-AF65-F5344CB8AC3E}">
        <p14:creationId xmlns:p14="http://schemas.microsoft.com/office/powerpoint/2010/main" val="34160350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809E1-7617-CA88-3BFB-D357A240AB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F2D2EC-4249-91D5-74D4-996F4347E4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3AC846F-F042-9942-9BCD-904D712683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1783066-AF77-64BA-F2A5-7918DFA0EE04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71 of 160</a:t>
            </a:r>
          </a:p>
        </p:txBody>
      </p:sp>
    </p:spTree>
    <p:extLst>
      <p:ext uri="{BB962C8B-B14F-4D97-AF65-F5344CB8AC3E}">
        <p14:creationId xmlns:p14="http://schemas.microsoft.com/office/powerpoint/2010/main" val="39337563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F28A7C-4C91-66A5-A5B4-F0F2BDB336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B0F9EB-64EF-411A-2BE4-142309E702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3C1AEF7-BAF5-4A1A-13F0-8856DBD85F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AA3136D-0E24-F4AD-F098-D680AC049DD3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72 of 160</a:t>
            </a:r>
          </a:p>
        </p:txBody>
      </p:sp>
    </p:spTree>
    <p:extLst>
      <p:ext uri="{BB962C8B-B14F-4D97-AF65-F5344CB8AC3E}">
        <p14:creationId xmlns:p14="http://schemas.microsoft.com/office/powerpoint/2010/main" val="29543764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4DE251-2703-5A6B-CB32-DD86D9B6A8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98107E-D526-A7A6-3715-779778525A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809E939-D601-7A63-550E-D91AA5C4F2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13ADA9F-8CCB-3757-CFB9-1447E97F1527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73 of 160</a:t>
            </a:r>
          </a:p>
        </p:txBody>
      </p:sp>
    </p:spTree>
    <p:extLst>
      <p:ext uri="{BB962C8B-B14F-4D97-AF65-F5344CB8AC3E}">
        <p14:creationId xmlns:p14="http://schemas.microsoft.com/office/powerpoint/2010/main" val="36709237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4C8F34-DEFD-8326-477F-1AA8E5699F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114E6D-7059-A878-39D2-4F074B5782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77C7891-7F9E-78F7-E133-AEA2235E60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A89E2B5-3240-E143-DE2F-DD93E0FA0128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74 of 160</a:t>
            </a:r>
          </a:p>
        </p:txBody>
      </p:sp>
    </p:spTree>
    <p:extLst>
      <p:ext uri="{BB962C8B-B14F-4D97-AF65-F5344CB8AC3E}">
        <p14:creationId xmlns:p14="http://schemas.microsoft.com/office/powerpoint/2010/main" val="35092728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268A41-AFFA-4685-8381-A2EE9AB629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B416AA-A05D-0023-64A4-155BA4F52A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AFB5BD-C278-BFC0-DF25-D3DFC27FE4F2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75 of 160</a:t>
            </a:r>
          </a:p>
        </p:txBody>
      </p:sp>
    </p:spTree>
    <p:extLst>
      <p:ext uri="{BB962C8B-B14F-4D97-AF65-F5344CB8AC3E}">
        <p14:creationId xmlns:p14="http://schemas.microsoft.com/office/powerpoint/2010/main" val="33420510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4E6ACB-1378-AD34-915F-684B5D17F1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7019FF-0507-D4CF-74BF-D5A27CC76F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970416F-4244-7945-441D-F996A0815D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4F85A17-C377-9CBC-9B2A-8421BCCA0489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76 of 160</a:t>
            </a:r>
          </a:p>
        </p:txBody>
      </p:sp>
    </p:spTree>
    <p:extLst>
      <p:ext uri="{BB962C8B-B14F-4D97-AF65-F5344CB8AC3E}">
        <p14:creationId xmlns:p14="http://schemas.microsoft.com/office/powerpoint/2010/main" val="17389546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4D6D55-1A48-87F1-D94F-51762A7E9B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ECF381-B4D0-A1C3-17E2-500C23E192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2507CC4-4222-F671-AA25-F2B6C6A1AC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E6F2ADA-3A85-81DF-8590-F1EDD4AAB801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77 of 160</a:t>
            </a:r>
          </a:p>
        </p:txBody>
      </p:sp>
    </p:spTree>
    <p:extLst>
      <p:ext uri="{BB962C8B-B14F-4D97-AF65-F5344CB8AC3E}">
        <p14:creationId xmlns:p14="http://schemas.microsoft.com/office/powerpoint/2010/main" val="39088706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62A3D1-984C-3002-2FF5-F7EF7F8D3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474617-BAD0-A1F8-D14F-950D4A639A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CC7DAD1-918C-8A5E-4A74-7E6C53B040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CE1FE5F-2625-C1CF-BFCB-7D4EC18007AA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78 of 160</a:t>
            </a:r>
          </a:p>
        </p:txBody>
      </p:sp>
    </p:spTree>
    <p:extLst>
      <p:ext uri="{BB962C8B-B14F-4D97-AF65-F5344CB8AC3E}">
        <p14:creationId xmlns:p14="http://schemas.microsoft.com/office/powerpoint/2010/main" val="5947921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C4E3A0-38F3-A65D-F1C3-65BEF6BB51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BC6692-A078-182E-982B-43D9FE8AB6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2EFAE68-7484-BE01-948B-C9C6132DA8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B20E8FC-4637-AA08-F132-20A90C38C7C1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79 of 160</a:t>
            </a:r>
          </a:p>
        </p:txBody>
      </p:sp>
    </p:spTree>
    <p:extLst>
      <p:ext uri="{BB962C8B-B14F-4D97-AF65-F5344CB8AC3E}">
        <p14:creationId xmlns:p14="http://schemas.microsoft.com/office/powerpoint/2010/main" val="39468263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690CE1-C89F-C6DB-F4B9-9EF0469171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D17F83-7346-0CEA-0A06-F68EBB8CE9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08442BC-3CE5-276D-E57E-20B07FA384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D15BB56-5ACD-8353-1892-D92DD3B0C7BF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80 of 160</a:t>
            </a:r>
          </a:p>
        </p:txBody>
      </p:sp>
    </p:spTree>
    <p:extLst>
      <p:ext uri="{BB962C8B-B14F-4D97-AF65-F5344CB8AC3E}">
        <p14:creationId xmlns:p14="http://schemas.microsoft.com/office/powerpoint/2010/main" val="35267121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E4DF15-678A-E42C-9FFA-1CE1819DA9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8A34EB-DE67-2E67-6A51-8E6B91223D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D7AB3CD-48DD-6EA4-95E4-D8ECD8BDF8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6F1AAB4-7F72-E332-725A-7861AEC6BE16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81 of 160</a:t>
            </a:r>
          </a:p>
        </p:txBody>
      </p:sp>
    </p:spTree>
    <p:extLst>
      <p:ext uri="{BB962C8B-B14F-4D97-AF65-F5344CB8AC3E}">
        <p14:creationId xmlns:p14="http://schemas.microsoft.com/office/powerpoint/2010/main" val="30867135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EE49C7-4EAB-E216-4C00-AF6AAD7111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D5925C-0E98-B11F-9CF7-6E4EE8B216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FAD3CB2-F875-7991-829D-228D447E9D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F56977E-26DF-F3EF-AF2C-76125C820D92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82 of 160</a:t>
            </a:r>
          </a:p>
        </p:txBody>
      </p:sp>
    </p:spTree>
    <p:extLst>
      <p:ext uri="{BB962C8B-B14F-4D97-AF65-F5344CB8AC3E}">
        <p14:creationId xmlns:p14="http://schemas.microsoft.com/office/powerpoint/2010/main" val="38643195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97D55-8A5B-0879-47D9-D72AB04471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46F9E0-9EAC-2682-6732-84515B3F97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C59C287-2F26-7A50-A34C-E1B477EF5F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A8ADA39-78ED-94DE-D09C-0AD8EB8733B8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83 of 160</a:t>
            </a:r>
          </a:p>
        </p:txBody>
      </p:sp>
    </p:spTree>
    <p:extLst>
      <p:ext uri="{BB962C8B-B14F-4D97-AF65-F5344CB8AC3E}">
        <p14:creationId xmlns:p14="http://schemas.microsoft.com/office/powerpoint/2010/main" val="12424511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039038-F478-F96A-7BD5-F6ED59A8FA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EB48FE-237A-3813-70DC-57A2B6661C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6608AB2-10D3-FD6D-D462-41FC92CC2B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109461C-2650-27E5-B04E-204DE0C478F9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84 of 160</a:t>
            </a:r>
          </a:p>
        </p:txBody>
      </p:sp>
    </p:spTree>
    <p:extLst>
      <p:ext uri="{BB962C8B-B14F-4D97-AF65-F5344CB8AC3E}">
        <p14:creationId xmlns:p14="http://schemas.microsoft.com/office/powerpoint/2010/main" val="15435636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DBB2F3-0725-E364-5C04-205631BF7F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DD0AF7-9117-63FB-969F-585D9D8A94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0053239-4EAA-679E-52ED-E234337CEF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1443989-B1F7-DF18-5E60-1BDD4205F489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85 of 160</a:t>
            </a:r>
          </a:p>
        </p:txBody>
      </p:sp>
    </p:spTree>
    <p:extLst>
      <p:ext uri="{BB962C8B-B14F-4D97-AF65-F5344CB8AC3E}">
        <p14:creationId xmlns:p14="http://schemas.microsoft.com/office/powerpoint/2010/main" val="6862884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596C7F-2D3E-5255-0C04-77F47B7C7D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E08729-3C63-D50B-92CA-FC779691BA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D1A86C0-D145-2D74-EC01-398B0D99CB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CE52D04-2D4D-D371-3227-8D9AAE808421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86 of 160</a:t>
            </a:r>
          </a:p>
        </p:txBody>
      </p:sp>
    </p:spTree>
    <p:extLst>
      <p:ext uri="{BB962C8B-B14F-4D97-AF65-F5344CB8AC3E}">
        <p14:creationId xmlns:p14="http://schemas.microsoft.com/office/powerpoint/2010/main" val="15512357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062785-7276-8D07-AB09-C961925292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523567-343B-5BC6-7AAF-932C659ECF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70549B8-C3F9-C833-F4F9-559A72D147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E949A0F-D458-83A6-87F8-28568BD09CEC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87 of 160</a:t>
            </a:r>
          </a:p>
        </p:txBody>
      </p:sp>
    </p:spTree>
    <p:extLst>
      <p:ext uri="{BB962C8B-B14F-4D97-AF65-F5344CB8AC3E}">
        <p14:creationId xmlns:p14="http://schemas.microsoft.com/office/powerpoint/2010/main" val="40168574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E1F9D5-CB93-0090-EE1A-2049C0D443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FFB479-4BA9-160C-9E9C-69033BC97F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6B7CBBA-7D41-E3B0-3795-75D12FADB2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C689AD0-4194-C663-6B54-3F71F733AF0A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88 of 160</a:t>
            </a:r>
          </a:p>
        </p:txBody>
      </p:sp>
    </p:spTree>
    <p:extLst>
      <p:ext uri="{BB962C8B-B14F-4D97-AF65-F5344CB8AC3E}">
        <p14:creationId xmlns:p14="http://schemas.microsoft.com/office/powerpoint/2010/main" val="31517261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641B0E-38B2-6183-8A72-5BAEF709DB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5CD42D-2D47-F571-9C5A-95B92A9959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1AEDE14-1C11-EE0B-D8D6-1A614B8EC2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482BD25-1FBE-2461-2ABE-EC4EB7D8BCB7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89 of 160</a:t>
            </a:r>
          </a:p>
        </p:txBody>
      </p:sp>
    </p:spTree>
    <p:extLst>
      <p:ext uri="{BB962C8B-B14F-4D97-AF65-F5344CB8AC3E}">
        <p14:creationId xmlns:p14="http://schemas.microsoft.com/office/powerpoint/2010/main" val="40316639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F5F07-8276-B41E-A8CA-F4EE984793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C392B5-8E6E-EEC0-D2AB-C1219DA161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E675CDD-E807-A55B-38F7-D770FD520B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76531F7-A2E0-A24D-6332-2E36747A2040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90 of 160</a:t>
            </a:r>
          </a:p>
        </p:txBody>
      </p:sp>
    </p:spTree>
    <p:extLst>
      <p:ext uri="{BB962C8B-B14F-4D97-AF65-F5344CB8AC3E}">
        <p14:creationId xmlns:p14="http://schemas.microsoft.com/office/powerpoint/2010/main" val="24301999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BD7E4-6C30-45D4-1DFD-5D00E6526F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BA16B0-DB31-9D52-39B3-4FED045D44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EC0C772-D558-DACC-CCFC-2ED635075F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8405" y="0"/>
            <a:ext cx="4555191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7D6C0CD-4EE6-72E0-6B65-1FF209FBB196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91 of 160</a:t>
            </a:r>
          </a:p>
        </p:txBody>
      </p:sp>
    </p:spTree>
    <p:extLst>
      <p:ext uri="{BB962C8B-B14F-4D97-AF65-F5344CB8AC3E}">
        <p14:creationId xmlns:p14="http://schemas.microsoft.com/office/powerpoint/2010/main" val="27764731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CF8A0D-FB2A-A47C-2853-EB6ABCD450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656744-C0D3-D3E0-F1C5-394755EF09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B22239F-8616-AFB5-A70F-C7A5A983BD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4970" y="0"/>
            <a:ext cx="392205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1877ABD-692B-8360-8612-9BD64049CD44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92 of 160</a:t>
            </a:r>
          </a:p>
        </p:txBody>
      </p:sp>
    </p:spTree>
    <p:extLst>
      <p:ext uri="{BB962C8B-B14F-4D97-AF65-F5344CB8AC3E}">
        <p14:creationId xmlns:p14="http://schemas.microsoft.com/office/powerpoint/2010/main" val="32692651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1CD885-2D3B-8F53-FFBD-CDAAC8C706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9D5593-2858-5456-FE6E-0602ECE6BA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1E9007A-8AF0-FF49-08EF-01F0D3C54A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FE207D5-6930-40E5-B3EE-1D5288EF03EA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93 of 160</a:t>
            </a:r>
          </a:p>
        </p:txBody>
      </p:sp>
    </p:spTree>
    <p:extLst>
      <p:ext uri="{BB962C8B-B14F-4D97-AF65-F5344CB8AC3E}">
        <p14:creationId xmlns:p14="http://schemas.microsoft.com/office/powerpoint/2010/main" val="6472830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25CBC0-5B92-328E-2597-109C83AFA3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956BBA-2466-DC3A-59B3-0FC1DE5463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8F74E32-8CE3-F0CB-AD4A-2A712A0152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F0CB644-E4C4-0837-28F9-D0040E4F201E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94 of 160</a:t>
            </a:r>
          </a:p>
        </p:txBody>
      </p:sp>
    </p:spTree>
    <p:extLst>
      <p:ext uri="{BB962C8B-B14F-4D97-AF65-F5344CB8AC3E}">
        <p14:creationId xmlns:p14="http://schemas.microsoft.com/office/powerpoint/2010/main" val="623887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6075C-E7AA-17C7-0A60-10E01D94B0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82E00B-7904-DB08-20B4-21325825EA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F3DFEBD-CECF-2B2B-A91A-09B20BF885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768E5B3-DF37-7225-A891-16BAF049C56A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95 of 160</a:t>
            </a:r>
          </a:p>
        </p:txBody>
      </p:sp>
    </p:spTree>
    <p:extLst>
      <p:ext uri="{BB962C8B-B14F-4D97-AF65-F5344CB8AC3E}">
        <p14:creationId xmlns:p14="http://schemas.microsoft.com/office/powerpoint/2010/main" val="33681768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891EE6-77E4-965F-B3E5-370B66D414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4C15EF-86EE-52BE-9B82-D18E34531B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F07507B-906A-3EAF-FA31-42F9346DD0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D55DADA-D6B6-F4D1-A8B3-5D3A53CFB64D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96 of 160</a:t>
            </a:r>
          </a:p>
        </p:txBody>
      </p:sp>
    </p:spTree>
    <p:extLst>
      <p:ext uri="{BB962C8B-B14F-4D97-AF65-F5344CB8AC3E}">
        <p14:creationId xmlns:p14="http://schemas.microsoft.com/office/powerpoint/2010/main" val="931817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3CEFED-6C4D-CA86-89DB-2A2E0788E9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BF1EB9-94DE-E5AF-340E-15C5049E29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E412EED-B24D-CBEC-4C3F-D39EDC0A98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2ACD3AF-EA67-24EF-522C-61AD7F66B319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97 of 160</a:t>
            </a:r>
          </a:p>
        </p:txBody>
      </p:sp>
    </p:spTree>
    <p:extLst>
      <p:ext uri="{BB962C8B-B14F-4D97-AF65-F5344CB8AC3E}">
        <p14:creationId xmlns:p14="http://schemas.microsoft.com/office/powerpoint/2010/main" val="7738944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7EBA50-DB6B-FFAB-0875-96634E000F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C830E3-4679-A810-E601-7F4FF4945F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2D8F12D-C6AB-AD2B-1EB7-FBE4C76E0B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A1A8273-A65A-9689-B318-E6C9CE94D8B6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98 of 160</a:t>
            </a:r>
          </a:p>
        </p:txBody>
      </p:sp>
    </p:spTree>
    <p:extLst>
      <p:ext uri="{BB962C8B-B14F-4D97-AF65-F5344CB8AC3E}">
        <p14:creationId xmlns:p14="http://schemas.microsoft.com/office/powerpoint/2010/main" val="17710048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8177C8-4131-DAA5-4FF0-1899B2C84C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AA7F8F-5AEF-CC84-4EB8-60056E4F8B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6AF3AE5-5C51-4604-0C3B-5D0D5654C2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36B0C2E-E192-527A-7442-49E865364AD3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99 of 160</a:t>
            </a:r>
          </a:p>
        </p:txBody>
      </p:sp>
    </p:spTree>
    <p:extLst>
      <p:ext uri="{BB962C8B-B14F-4D97-AF65-F5344CB8AC3E}">
        <p14:creationId xmlns:p14="http://schemas.microsoft.com/office/powerpoint/2010/main" val="12277446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059BD3-DF75-D0F1-F90B-E923D91EC0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26F902-E45F-EF1B-F469-B88947D235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354EF8D-3ED6-0DA6-2962-C946C4701B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53A503E-4D25-28DE-1AD1-D1ADBE310BE2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100 of 160</a:t>
            </a:r>
          </a:p>
        </p:txBody>
      </p:sp>
    </p:spTree>
    <p:extLst>
      <p:ext uri="{BB962C8B-B14F-4D97-AF65-F5344CB8AC3E}">
        <p14:creationId xmlns:p14="http://schemas.microsoft.com/office/powerpoint/2010/main" val="14763673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4F6485-B6D0-41AF-DD28-C622E7189C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75E397-84D5-D251-8CF1-2AA500666B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5176353-8F4F-A3A2-36FD-5A4EB76E02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940FD99-1DA4-1490-2423-8A43CECB599E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101 of 160</a:t>
            </a:r>
          </a:p>
        </p:txBody>
      </p:sp>
    </p:spTree>
    <p:extLst>
      <p:ext uri="{BB962C8B-B14F-4D97-AF65-F5344CB8AC3E}">
        <p14:creationId xmlns:p14="http://schemas.microsoft.com/office/powerpoint/2010/main" val="17764108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FCB15D-064B-DCB1-EF08-DEB05A895C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1EC29E-8B5E-2A78-A90D-2D6C031C75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90682B1-33A5-D064-014A-1FA307DDDB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0CC0DC6-DE32-77D9-16AD-6959646359D4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102 of 160</a:t>
            </a:r>
          </a:p>
        </p:txBody>
      </p:sp>
    </p:spTree>
    <p:extLst>
      <p:ext uri="{BB962C8B-B14F-4D97-AF65-F5344CB8AC3E}">
        <p14:creationId xmlns:p14="http://schemas.microsoft.com/office/powerpoint/2010/main" val="28730796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94C748-F8AC-FD24-F579-096A617F8D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3382B0-A1D0-3361-040B-F3E83907AE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6AF79B8-BB9D-A7C5-2CDC-46830BC268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46DCBCB-20AE-3B39-D9F1-CB48EA2A2A80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103 of 160</a:t>
            </a:r>
          </a:p>
        </p:txBody>
      </p:sp>
    </p:spTree>
    <p:extLst>
      <p:ext uri="{BB962C8B-B14F-4D97-AF65-F5344CB8AC3E}">
        <p14:creationId xmlns:p14="http://schemas.microsoft.com/office/powerpoint/2010/main" val="19703800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5BAABD-759B-5214-BFA0-7352DEDAF9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A509C-776F-FA0B-248A-7C7F94F86B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3478295-482D-9F1E-4967-D1B10AD08F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7EF058E-DE10-2FE1-5D4A-588AA6B00E8A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104 of 160</a:t>
            </a:r>
          </a:p>
        </p:txBody>
      </p:sp>
    </p:spTree>
    <p:extLst>
      <p:ext uri="{BB962C8B-B14F-4D97-AF65-F5344CB8AC3E}">
        <p14:creationId xmlns:p14="http://schemas.microsoft.com/office/powerpoint/2010/main" val="19869857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58392E-367B-A2FF-4DF2-20C08C1069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73E90A-FA44-BAC6-2555-E85183A113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392C26C-79B0-3459-69AF-7A244986D3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28572F1-D51D-6070-AC4A-2F0DA648A74D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105 of 160</a:t>
            </a:r>
          </a:p>
        </p:txBody>
      </p:sp>
    </p:spTree>
    <p:extLst>
      <p:ext uri="{BB962C8B-B14F-4D97-AF65-F5344CB8AC3E}">
        <p14:creationId xmlns:p14="http://schemas.microsoft.com/office/powerpoint/2010/main" val="42028246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030B56-8547-0E4D-AC57-9739361CFA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4429F2-D4B5-D5DB-5737-0A2C8FD009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C24A656-57E0-8ACD-E701-B03F1B39ED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B8C3A52-A52C-9C44-774C-6449ADF940AF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106 of 160</a:t>
            </a:r>
          </a:p>
        </p:txBody>
      </p:sp>
    </p:spTree>
    <p:extLst>
      <p:ext uri="{BB962C8B-B14F-4D97-AF65-F5344CB8AC3E}">
        <p14:creationId xmlns:p14="http://schemas.microsoft.com/office/powerpoint/2010/main" val="37365734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527F52-404E-CABE-788D-E9B014F152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EED71C-5564-A5B0-2F31-42900FB5DE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832F91A-499F-487D-4C0C-2E2BB9A374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0932B40-F26F-B159-A1A8-C471BDF62BBF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107 of 160</a:t>
            </a:r>
          </a:p>
        </p:txBody>
      </p:sp>
    </p:spTree>
    <p:extLst>
      <p:ext uri="{BB962C8B-B14F-4D97-AF65-F5344CB8AC3E}">
        <p14:creationId xmlns:p14="http://schemas.microsoft.com/office/powerpoint/2010/main" val="12852065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EB5184-6179-DECC-DA91-FDF14EF73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BACBEA-B84B-29E3-1FD0-D36CE60649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A498ADD-8327-CD98-E56E-B975B5413E92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108 of 160</a:t>
            </a:r>
          </a:p>
        </p:txBody>
      </p:sp>
    </p:spTree>
    <p:extLst>
      <p:ext uri="{BB962C8B-B14F-4D97-AF65-F5344CB8AC3E}">
        <p14:creationId xmlns:p14="http://schemas.microsoft.com/office/powerpoint/2010/main" val="8366426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F331EE-D01A-E880-B754-37D4772DE0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6F8BEF-506E-AAEF-3437-65B7FACA14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91FE3F3-A91D-C8B4-EA23-354D269A0C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BC2AD7D-DA4A-D09C-4AD3-8BF49B9B0DF2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109 of 160</a:t>
            </a:r>
          </a:p>
        </p:txBody>
      </p:sp>
    </p:spTree>
    <p:extLst>
      <p:ext uri="{BB962C8B-B14F-4D97-AF65-F5344CB8AC3E}">
        <p14:creationId xmlns:p14="http://schemas.microsoft.com/office/powerpoint/2010/main" val="14383098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90849D-C1E6-28E6-133C-5D1811F744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51A459-7B5E-F72B-7B86-C63E091836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482AE73-2418-21F9-D563-BF017AA73B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0"/>
            <a:ext cx="50292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B3EA609-1922-C48A-0F2E-E52DA873C84A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110 of 160</a:t>
            </a:r>
          </a:p>
        </p:txBody>
      </p:sp>
    </p:spTree>
    <p:extLst>
      <p:ext uri="{BB962C8B-B14F-4D97-AF65-F5344CB8AC3E}">
        <p14:creationId xmlns:p14="http://schemas.microsoft.com/office/powerpoint/2010/main" val="19015311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1555D6-E255-DFCB-007E-F31FF96AF2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EFC295-9BF3-FD04-4268-8BF0326C94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2FBB549-8707-EED0-9C59-91B8A4304FF6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111 of 160</a:t>
            </a:r>
          </a:p>
        </p:txBody>
      </p:sp>
    </p:spTree>
    <p:extLst>
      <p:ext uri="{BB962C8B-B14F-4D97-AF65-F5344CB8AC3E}">
        <p14:creationId xmlns:p14="http://schemas.microsoft.com/office/powerpoint/2010/main" val="35745758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615A84-6452-5133-C16F-C3D381A884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F1B6C2-CDF3-84CB-F39D-D604F0DA26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AED18B0-23B0-10B6-F66F-1239A7A60443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112 of 160</a:t>
            </a:r>
          </a:p>
        </p:txBody>
      </p:sp>
    </p:spTree>
    <p:extLst>
      <p:ext uri="{BB962C8B-B14F-4D97-AF65-F5344CB8AC3E}">
        <p14:creationId xmlns:p14="http://schemas.microsoft.com/office/powerpoint/2010/main" val="31380675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4617F2-35E7-8905-35DE-F95EAADA5F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D1C2B9-31BF-D02B-3622-621FBF1125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A374FDD-D753-AA7F-7389-D9E4782159E9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113 of 160</a:t>
            </a:r>
          </a:p>
        </p:txBody>
      </p:sp>
    </p:spTree>
    <p:extLst>
      <p:ext uri="{BB962C8B-B14F-4D97-AF65-F5344CB8AC3E}">
        <p14:creationId xmlns:p14="http://schemas.microsoft.com/office/powerpoint/2010/main" val="19214507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3D7DDB-F766-BD92-5934-64F28FF801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F0C337-34DE-A184-32C7-A978FE1D88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0CD24A4-C66A-DC07-BC31-712540E166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A7D2F93-15A2-5A53-9D32-39F958DA9F30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114 of 160</a:t>
            </a:r>
          </a:p>
        </p:txBody>
      </p:sp>
    </p:spTree>
    <p:extLst>
      <p:ext uri="{BB962C8B-B14F-4D97-AF65-F5344CB8AC3E}">
        <p14:creationId xmlns:p14="http://schemas.microsoft.com/office/powerpoint/2010/main" val="23428733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15177-6421-FCC9-36E5-5086CBCA73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318D1E-AA4C-515A-4564-7A0FDE0398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1D600A8-697A-0C31-1FA5-284BF42308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89FF44C-399A-BF74-1A99-EF247E11FB37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115 of 160</a:t>
            </a:r>
          </a:p>
        </p:txBody>
      </p:sp>
    </p:spTree>
    <p:extLst>
      <p:ext uri="{BB962C8B-B14F-4D97-AF65-F5344CB8AC3E}">
        <p14:creationId xmlns:p14="http://schemas.microsoft.com/office/powerpoint/2010/main" val="37767278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226BA-AA82-7A58-5D58-83689B7DEA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F39E3F-A77E-E7E0-B174-A0BD088AE3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BA738B2-760B-195E-4C20-5A75870187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0"/>
            <a:ext cx="50292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29984DE-8B95-069B-E04F-B82C7FCA34BE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116 of 160</a:t>
            </a:r>
          </a:p>
        </p:txBody>
      </p:sp>
    </p:spTree>
    <p:extLst>
      <p:ext uri="{BB962C8B-B14F-4D97-AF65-F5344CB8AC3E}">
        <p14:creationId xmlns:p14="http://schemas.microsoft.com/office/powerpoint/2010/main" val="35422882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4BE062-79BE-110E-AA5D-2604B1D48A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6C6946-12BD-8A4E-5E47-3BB045FE01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13DE6AF-BE61-0F91-E11D-433611DF13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FDEBE6B-24AD-4F3C-F357-9B0ED55F8CA6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117 of 160</a:t>
            </a:r>
          </a:p>
        </p:txBody>
      </p:sp>
    </p:spTree>
    <p:extLst>
      <p:ext uri="{BB962C8B-B14F-4D97-AF65-F5344CB8AC3E}">
        <p14:creationId xmlns:p14="http://schemas.microsoft.com/office/powerpoint/2010/main" val="12372812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BA52-D5E2-9268-AFD0-DCA37247C7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7D0855-40E6-2058-9691-A6430018B6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43D2165-29C1-EE13-F561-D5C99C3CB0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62DE388-EB2A-6739-C32C-3A19FF7666D1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118 of 160</a:t>
            </a:r>
          </a:p>
        </p:txBody>
      </p:sp>
    </p:spTree>
    <p:extLst>
      <p:ext uri="{BB962C8B-B14F-4D97-AF65-F5344CB8AC3E}">
        <p14:creationId xmlns:p14="http://schemas.microsoft.com/office/powerpoint/2010/main" val="4300954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BBAA7A-AC21-F297-C80C-0212AF8AD2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307C50-2AD4-32ED-8D57-64A98012CC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224BC9B-5F9D-4CCD-1600-7DACD260C3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9591" y="0"/>
            <a:ext cx="9732818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41CA804-A811-B9DC-B149-79D171A35697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119 of 160</a:t>
            </a:r>
          </a:p>
        </p:txBody>
      </p:sp>
    </p:spTree>
    <p:extLst>
      <p:ext uri="{BB962C8B-B14F-4D97-AF65-F5344CB8AC3E}">
        <p14:creationId xmlns:p14="http://schemas.microsoft.com/office/powerpoint/2010/main" val="30266586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7716C3-343C-E9D1-DC5D-4F6A7330F0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F02944-3E07-5E64-647F-709E518AF2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2F296D4-77E0-C2B0-0DAF-95599A0F15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C47AC8D-316B-176D-6B2A-D1BAC7F83CB6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120 of 160</a:t>
            </a:r>
          </a:p>
        </p:txBody>
      </p:sp>
    </p:spTree>
    <p:extLst>
      <p:ext uri="{BB962C8B-B14F-4D97-AF65-F5344CB8AC3E}">
        <p14:creationId xmlns:p14="http://schemas.microsoft.com/office/powerpoint/2010/main" val="35032215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87184B-3103-A614-EC68-F8343C3622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1200A0-9E9F-4FA2-759A-FB999815F3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E82612C-E007-D9E0-0EF3-15B7160E5365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121 of 160</a:t>
            </a:r>
          </a:p>
        </p:txBody>
      </p:sp>
    </p:spTree>
    <p:extLst>
      <p:ext uri="{BB962C8B-B14F-4D97-AF65-F5344CB8AC3E}">
        <p14:creationId xmlns:p14="http://schemas.microsoft.com/office/powerpoint/2010/main" val="16126016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3E5C8C-9C04-9781-6D00-59E83A0725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255D2C-30BD-7C68-0D29-64675C25E0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7AA43BE-3784-2656-2DC4-6CA206DAF168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122 of 160</a:t>
            </a:r>
          </a:p>
        </p:txBody>
      </p:sp>
    </p:spTree>
    <p:extLst>
      <p:ext uri="{BB962C8B-B14F-4D97-AF65-F5344CB8AC3E}">
        <p14:creationId xmlns:p14="http://schemas.microsoft.com/office/powerpoint/2010/main" val="14891235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F88DDB-70EC-7C5B-CD17-9C6B680591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1CB980-A48B-4B4C-29DB-B067BD4318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0CEDA2A-055F-258B-8D74-901ABDAE2F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68885F2-C34D-A37E-ECA5-7118B410D272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123 of 160</a:t>
            </a:r>
          </a:p>
        </p:txBody>
      </p:sp>
    </p:spTree>
    <p:extLst>
      <p:ext uri="{BB962C8B-B14F-4D97-AF65-F5344CB8AC3E}">
        <p14:creationId xmlns:p14="http://schemas.microsoft.com/office/powerpoint/2010/main" val="19536593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F718DA-D525-78FE-DE36-6472600217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796A91-7E70-8298-C21B-CA5C1A2FB5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025A444-4AB2-FF60-C872-4721587064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E91267C-E5F1-A001-8B75-1C3D4F038F37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124 of 160</a:t>
            </a:r>
          </a:p>
        </p:txBody>
      </p:sp>
    </p:spTree>
    <p:extLst>
      <p:ext uri="{BB962C8B-B14F-4D97-AF65-F5344CB8AC3E}">
        <p14:creationId xmlns:p14="http://schemas.microsoft.com/office/powerpoint/2010/main" val="36371686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D0CC46-0356-6B53-9F20-2EE39187C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CCD34E-5A1B-3F29-2F8C-270344D7BA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6EB5A77-2154-D6A0-9EFF-7B060B3D87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F9B49C5-82F8-4584-07AE-F1E9CDA5995E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125 of 160</a:t>
            </a:r>
          </a:p>
        </p:txBody>
      </p:sp>
    </p:spTree>
    <p:extLst>
      <p:ext uri="{BB962C8B-B14F-4D97-AF65-F5344CB8AC3E}">
        <p14:creationId xmlns:p14="http://schemas.microsoft.com/office/powerpoint/2010/main" val="15482002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11B57C-E47E-CA40-7438-C7DACFDB95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F138D9-4F2E-AD9E-975A-8827920B37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48DE067-D3EF-D801-64BE-6DB8B50A16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9067587-3805-AC77-3D04-E5E50B77AB17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126 of 160</a:t>
            </a:r>
          </a:p>
        </p:txBody>
      </p:sp>
    </p:spTree>
    <p:extLst>
      <p:ext uri="{BB962C8B-B14F-4D97-AF65-F5344CB8AC3E}">
        <p14:creationId xmlns:p14="http://schemas.microsoft.com/office/powerpoint/2010/main" val="6167011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70B898-73A7-45C4-A8FA-8FFAAE28C0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D87552-F242-C0BA-310B-88AE72E4FF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038CB44-750E-E7B1-657E-0E477A70D9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DF7E185-1967-BFC4-9B26-7B48789B9C70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127 of 160</a:t>
            </a:r>
          </a:p>
        </p:txBody>
      </p:sp>
    </p:spTree>
    <p:extLst>
      <p:ext uri="{BB962C8B-B14F-4D97-AF65-F5344CB8AC3E}">
        <p14:creationId xmlns:p14="http://schemas.microsoft.com/office/powerpoint/2010/main" val="9900698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6FCBCA-2640-E1FA-D57A-08071D66E7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9437B7-2DEA-CAE8-64E8-CA7E55CFD1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3BDEDD5-2F25-FB94-C8C8-6C66E9383A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A1AF70E-E45F-FAA5-E7F0-0A4075A72E09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128 of 160</a:t>
            </a:r>
          </a:p>
        </p:txBody>
      </p:sp>
    </p:spTree>
    <p:extLst>
      <p:ext uri="{BB962C8B-B14F-4D97-AF65-F5344CB8AC3E}">
        <p14:creationId xmlns:p14="http://schemas.microsoft.com/office/powerpoint/2010/main" val="673644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A513EF-CD00-6721-F353-12B321D2BA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73D321-6A99-EDE9-D5A3-BC96DCDED3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9C7F21D-D2E6-A75F-4336-B6D2BB570F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F24417B-CD2D-8DCF-02E1-553DF265F879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129 of 160</a:t>
            </a:r>
          </a:p>
        </p:txBody>
      </p:sp>
    </p:spTree>
    <p:extLst>
      <p:ext uri="{BB962C8B-B14F-4D97-AF65-F5344CB8AC3E}">
        <p14:creationId xmlns:p14="http://schemas.microsoft.com/office/powerpoint/2010/main" val="635529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DA5729-887A-2096-003C-E6F31E789F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BF121A-BD0A-F7CB-58AD-4B47FBA773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1465FA1-2255-54FF-2D00-8A4C96AADA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719F2EB-1E29-8A34-7C68-4C8DBC5131AF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130 of 160</a:t>
            </a:r>
          </a:p>
        </p:txBody>
      </p:sp>
    </p:spTree>
    <p:extLst>
      <p:ext uri="{BB962C8B-B14F-4D97-AF65-F5344CB8AC3E}">
        <p14:creationId xmlns:p14="http://schemas.microsoft.com/office/powerpoint/2010/main" val="19035816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F431D7-0A13-90D3-90E1-79064411C1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E9E013-A415-039E-EC46-C849680933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3805B15-A029-70B2-AAE4-C4893AFF51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CFF6A0C-4476-174A-F17D-036D84905F53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131 of 160</a:t>
            </a:r>
          </a:p>
        </p:txBody>
      </p:sp>
    </p:spTree>
    <p:extLst>
      <p:ext uri="{BB962C8B-B14F-4D97-AF65-F5344CB8AC3E}">
        <p14:creationId xmlns:p14="http://schemas.microsoft.com/office/powerpoint/2010/main" val="9346315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980961-54ED-0C81-CD02-C3C732585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BD91B2-CAB2-C607-0F77-1E10DD3052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949B7D3-4A73-8D3E-F89D-3ACE007CC8D2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132 of 160</a:t>
            </a:r>
          </a:p>
        </p:txBody>
      </p:sp>
    </p:spTree>
    <p:extLst>
      <p:ext uri="{BB962C8B-B14F-4D97-AF65-F5344CB8AC3E}">
        <p14:creationId xmlns:p14="http://schemas.microsoft.com/office/powerpoint/2010/main" val="15976256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1753A5-7449-92AA-ACB7-FCB22C024F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DD1AC3-DBD7-00EC-4CD2-22C27EE146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2581882-D208-2C1D-D313-0D7CAEC871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C8AF8F1-EEB6-C2BE-E847-493430DE9861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133 of 160</a:t>
            </a:r>
          </a:p>
        </p:txBody>
      </p:sp>
    </p:spTree>
    <p:extLst>
      <p:ext uri="{BB962C8B-B14F-4D97-AF65-F5344CB8AC3E}">
        <p14:creationId xmlns:p14="http://schemas.microsoft.com/office/powerpoint/2010/main" val="39544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724B9C-A086-B3A5-4F42-7FC20D3C36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F5C492-6878-ECD5-6231-1C0F07485C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5A31135-DBF6-BB2A-7778-F6EFF2B8F0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2838" y="0"/>
            <a:ext cx="4426324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270865E-B8F8-6B1A-869D-2287786A7A12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134 of 160</a:t>
            </a:r>
          </a:p>
        </p:txBody>
      </p:sp>
    </p:spTree>
    <p:extLst>
      <p:ext uri="{BB962C8B-B14F-4D97-AF65-F5344CB8AC3E}">
        <p14:creationId xmlns:p14="http://schemas.microsoft.com/office/powerpoint/2010/main" val="12822763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261CBC-AFEF-C7C9-5FF6-224792ABAC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10D044-F4A0-EB4A-A9C8-BFCD58C79B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2E9E692-5900-4F97-9951-38BB04061F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9B99CFE-9434-1CAE-8CEF-7D2EEF31864C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135 of 160</a:t>
            </a:r>
          </a:p>
        </p:txBody>
      </p:sp>
    </p:spTree>
    <p:extLst>
      <p:ext uri="{BB962C8B-B14F-4D97-AF65-F5344CB8AC3E}">
        <p14:creationId xmlns:p14="http://schemas.microsoft.com/office/powerpoint/2010/main" val="5758797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52BAF5-2FE7-96F4-71D9-7F5AAB1922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8B908F-45A3-BF40-39BC-EFB837979A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5EA0B88-536E-3650-4F64-C78E50D761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06636CC-6D05-79DE-BE5C-5ED5642E826E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136 of 160</a:t>
            </a:r>
          </a:p>
        </p:txBody>
      </p:sp>
    </p:spTree>
    <p:extLst>
      <p:ext uri="{BB962C8B-B14F-4D97-AF65-F5344CB8AC3E}">
        <p14:creationId xmlns:p14="http://schemas.microsoft.com/office/powerpoint/2010/main" val="20248427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8C538-9DC1-0DF2-B2AB-C9A4FCDE08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182F6A-DFCC-EDC8-01EC-527FF10525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C4347C2-8D0B-C6C2-BD72-01CC694468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05020C5-4211-2876-A6EC-914CE5D72AA9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137 of 160</a:t>
            </a:r>
          </a:p>
        </p:txBody>
      </p:sp>
    </p:spTree>
    <p:extLst>
      <p:ext uri="{BB962C8B-B14F-4D97-AF65-F5344CB8AC3E}">
        <p14:creationId xmlns:p14="http://schemas.microsoft.com/office/powerpoint/2010/main" val="34927209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D52AA1-2B9A-1333-67D5-B142F06C50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9B1486-FFA1-2C1C-EE7C-8031699181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90AC27B-21AA-5A4E-5EA5-2E2FC1DA5E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5BA538E-7948-6435-20D0-75395B21593E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138 of 160</a:t>
            </a:r>
          </a:p>
        </p:txBody>
      </p:sp>
    </p:spTree>
    <p:extLst>
      <p:ext uri="{BB962C8B-B14F-4D97-AF65-F5344CB8AC3E}">
        <p14:creationId xmlns:p14="http://schemas.microsoft.com/office/powerpoint/2010/main" val="42679413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517ED7-0A0B-1F8E-2E3D-C9ABE7BA47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AF6E37-BCAA-AD2B-31EB-3D0927C30D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0ADE6B1-11D9-F91D-8669-2BDC1B7EDE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88F738B-69C0-736F-D083-ADEF3B65B579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139 of 160</a:t>
            </a:r>
          </a:p>
        </p:txBody>
      </p:sp>
    </p:spTree>
    <p:extLst>
      <p:ext uri="{BB962C8B-B14F-4D97-AF65-F5344CB8AC3E}">
        <p14:creationId xmlns:p14="http://schemas.microsoft.com/office/powerpoint/2010/main" val="13909892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7BE274-EB93-7DAE-5E91-6B255A1862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73DF71-0321-C4AD-F3E4-984181C02C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91925C3-90F9-DFC8-C9DC-76F6DB209BD7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140 of 160</a:t>
            </a:r>
          </a:p>
        </p:txBody>
      </p:sp>
    </p:spTree>
    <p:extLst>
      <p:ext uri="{BB962C8B-B14F-4D97-AF65-F5344CB8AC3E}">
        <p14:creationId xmlns:p14="http://schemas.microsoft.com/office/powerpoint/2010/main" val="6176393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BB540D-D54B-F34F-3C59-FFEB57BD6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D00DB1-CF57-E08F-DF69-88BDBA12DC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63BF03A-5685-4084-C79A-BA74A95671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467A9FA-2ED6-5920-F0EF-0B66ACC090D4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141 of 160</a:t>
            </a:r>
          </a:p>
        </p:txBody>
      </p:sp>
    </p:spTree>
    <p:extLst>
      <p:ext uri="{BB962C8B-B14F-4D97-AF65-F5344CB8AC3E}">
        <p14:creationId xmlns:p14="http://schemas.microsoft.com/office/powerpoint/2010/main" val="7459362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F4F95B-9337-F9D9-1DE5-225AFA724A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995535-413B-D3E2-27C4-4A1B988221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29D0661-991B-7DF7-BBE5-10199787C2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6CA01F5-4A37-5AC0-63A1-E051AA64B86F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142 of 160</a:t>
            </a:r>
          </a:p>
        </p:txBody>
      </p:sp>
    </p:spTree>
    <p:extLst>
      <p:ext uri="{BB962C8B-B14F-4D97-AF65-F5344CB8AC3E}">
        <p14:creationId xmlns:p14="http://schemas.microsoft.com/office/powerpoint/2010/main" val="7798489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BB1DF4-47F6-5176-114F-7667625D2F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611B74-1D48-8F6E-CFDC-46E308B08F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8EC6BA6-C1B9-240C-E571-8039638E6B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0"/>
            <a:ext cx="50292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05D6902-F09B-3468-42E2-F3563D1049E3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143 of 160</a:t>
            </a:r>
          </a:p>
        </p:txBody>
      </p:sp>
    </p:spTree>
    <p:extLst>
      <p:ext uri="{BB962C8B-B14F-4D97-AF65-F5344CB8AC3E}">
        <p14:creationId xmlns:p14="http://schemas.microsoft.com/office/powerpoint/2010/main" val="19472500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69CE92-D793-7C6A-B64D-8B18C5579C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7D0670-10C7-04EB-253C-42AAFF4A6C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8639169-A920-B544-FED5-DDED0494F6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1D14139-4B78-3636-277C-B5DAA970AD9D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144 of 160</a:t>
            </a:r>
          </a:p>
        </p:txBody>
      </p:sp>
    </p:spTree>
    <p:extLst>
      <p:ext uri="{BB962C8B-B14F-4D97-AF65-F5344CB8AC3E}">
        <p14:creationId xmlns:p14="http://schemas.microsoft.com/office/powerpoint/2010/main" val="20013802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74C165-C5E1-6C15-2CF9-9E5809DF2E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EF7141-2778-A59E-DA23-EBFBDC89D0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970945E-7F26-4CA6-51F4-35D85CB920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21A01DE-9734-93D8-0776-124BE6028D6A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145 of 160</a:t>
            </a:r>
          </a:p>
        </p:txBody>
      </p:sp>
    </p:spTree>
    <p:extLst>
      <p:ext uri="{BB962C8B-B14F-4D97-AF65-F5344CB8AC3E}">
        <p14:creationId xmlns:p14="http://schemas.microsoft.com/office/powerpoint/2010/main" val="29638917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FF7B81-EBA3-94D6-E319-623B5C0A66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5A153A-3F39-5190-CD2B-FCE6A90326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EB60DE0-E969-2748-AE2F-2BF2D28233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AC21EA5-55E1-107B-8C88-DE918259D05B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146 of 160</a:t>
            </a:r>
          </a:p>
        </p:txBody>
      </p:sp>
    </p:spTree>
    <p:extLst>
      <p:ext uri="{BB962C8B-B14F-4D97-AF65-F5344CB8AC3E}">
        <p14:creationId xmlns:p14="http://schemas.microsoft.com/office/powerpoint/2010/main" val="36463507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926C1F-313F-8EFE-86E6-D18DE68A7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FA1C40-BBC7-1512-D50B-117D668AD2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AD06E31-0A58-167C-7E22-6E27493CC7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0"/>
            <a:ext cx="50292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75B0CD5-A12E-BDD5-F912-FE69CEBDAB43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147 of 160</a:t>
            </a:r>
          </a:p>
        </p:txBody>
      </p:sp>
    </p:spTree>
    <p:extLst>
      <p:ext uri="{BB962C8B-B14F-4D97-AF65-F5344CB8AC3E}">
        <p14:creationId xmlns:p14="http://schemas.microsoft.com/office/powerpoint/2010/main" val="3695683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89461C-80E7-B7AA-491A-1B278273B3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48B6CE-8470-74E4-F827-FA97424E65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F1F3125-ACB1-84B7-017C-83663270FC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7456A7E-9724-C39C-5F2F-3A785B4BBD9F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148 of 160</a:t>
            </a:r>
          </a:p>
        </p:txBody>
      </p:sp>
    </p:spTree>
    <p:extLst>
      <p:ext uri="{BB962C8B-B14F-4D97-AF65-F5344CB8AC3E}">
        <p14:creationId xmlns:p14="http://schemas.microsoft.com/office/powerpoint/2010/main" val="5137398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3F78CC-AB8F-111A-6340-2FFC29F95E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0602AF-2BAC-AC52-6DE0-7C204BFEA0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51C1E7F-F5ED-8C8A-F0AE-B79765E820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1323488-3ACC-0316-FE3F-DD3C5F03EFC0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149 of 160</a:t>
            </a:r>
          </a:p>
        </p:txBody>
      </p:sp>
    </p:spTree>
    <p:extLst>
      <p:ext uri="{BB962C8B-B14F-4D97-AF65-F5344CB8AC3E}">
        <p14:creationId xmlns:p14="http://schemas.microsoft.com/office/powerpoint/2010/main" val="15511450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06AE3D-8A90-8EE5-E3C0-C2966E0EB5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BA7DC5-DBE5-0B5A-5D4D-C75D1F1376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07A239C-D19E-25A0-C4A6-D8931FA5B3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8323BD2-20DD-AE81-6300-546315143702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150 of 160</a:t>
            </a:r>
          </a:p>
        </p:txBody>
      </p:sp>
    </p:spTree>
    <p:extLst>
      <p:ext uri="{BB962C8B-B14F-4D97-AF65-F5344CB8AC3E}">
        <p14:creationId xmlns:p14="http://schemas.microsoft.com/office/powerpoint/2010/main" val="18523710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B0256C-838D-D92C-DB30-F895455C0A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4D9F65-2A00-5027-EBE2-C349980E18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1F36DF4-D62D-F290-AE9F-C43B1FD390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4014AF7-400A-3D13-DBC3-B475370C10E4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151 of 160</a:t>
            </a:r>
          </a:p>
        </p:txBody>
      </p:sp>
    </p:spTree>
    <p:extLst>
      <p:ext uri="{BB962C8B-B14F-4D97-AF65-F5344CB8AC3E}">
        <p14:creationId xmlns:p14="http://schemas.microsoft.com/office/powerpoint/2010/main" val="40930992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C52CB1-BE47-2EDD-6A1C-26D7817086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B14A48-8056-1644-F430-6A2BF62075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FA93AF-945F-8718-BF39-CE5A4CE35CB4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152 of 160</a:t>
            </a:r>
          </a:p>
        </p:txBody>
      </p:sp>
    </p:spTree>
    <p:extLst>
      <p:ext uri="{BB962C8B-B14F-4D97-AF65-F5344CB8AC3E}">
        <p14:creationId xmlns:p14="http://schemas.microsoft.com/office/powerpoint/2010/main" val="52611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B6DA98-1241-D422-75B5-713BC701C0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F7FD6B-5C6D-BACD-AD90-0BFA9E2151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6FE4168-CAB2-949F-F681-E193DF6CE9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20F00F0-751A-F7EF-A0E8-DB495AF02682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153 of 160</a:t>
            </a:r>
          </a:p>
        </p:txBody>
      </p:sp>
    </p:spTree>
    <p:extLst>
      <p:ext uri="{BB962C8B-B14F-4D97-AF65-F5344CB8AC3E}">
        <p14:creationId xmlns:p14="http://schemas.microsoft.com/office/powerpoint/2010/main" val="11323976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FD3506-73F7-B19A-974A-EA5908C0FD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3B3D80-F33C-ABFB-DF58-9F432AB0D2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B9F0583-D092-5ED4-30A8-52512BB3DFE1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154 of 160</a:t>
            </a:r>
          </a:p>
        </p:txBody>
      </p:sp>
    </p:spTree>
    <p:extLst>
      <p:ext uri="{BB962C8B-B14F-4D97-AF65-F5344CB8AC3E}">
        <p14:creationId xmlns:p14="http://schemas.microsoft.com/office/powerpoint/2010/main" val="24792922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76E328-BE08-7A85-D5D2-8A7F8291E1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001CAE-A8FD-3E80-498E-E49C954C03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64355FA-D3C0-8315-C599-E713A303EAD0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155 of 160</a:t>
            </a:r>
          </a:p>
        </p:txBody>
      </p:sp>
    </p:spTree>
    <p:extLst>
      <p:ext uri="{BB962C8B-B14F-4D97-AF65-F5344CB8AC3E}">
        <p14:creationId xmlns:p14="http://schemas.microsoft.com/office/powerpoint/2010/main" val="24060119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5BF06-DE40-DFC8-CB3C-21968B5E91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BBEF5E-3752-BE2E-52F2-FC2D534A6E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95898BB-7711-52D7-82C1-1A54ABE3F7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8E6D96F-D929-340E-0661-865D736A633D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156 of 160</a:t>
            </a:r>
          </a:p>
        </p:txBody>
      </p:sp>
    </p:spTree>
    <p:extLst>
      <p:ext uri="{BB962C8B-B14F-4D97-AF65-F5344CB8AC3E}">
        <p14:creationId xmlns:p14="http://schemas.microsoft.com/office/powerpoint/2010/main" val="30994275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1FB7E2-4CFA-D16C-3C6C-0F6E5E06F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206CD8-79C7-582E-D539-A3F2310051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76E47D0-442A-B856-75E1-EFC890D9DB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AC3E2F1-CD4D-0FE0-E68D-DC9E449EA541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157 of 160</a:t>
            </a:r>
          </a:p>
        </p:txBody>
      </p:sp>
    </p:spTree>
    <p:extLst>
      <p:ext uri="{BB962C8B-B14F-4D97-AF65-F5344CB8AC3E}">
        <p14:creationId xmlns:p14="http://schemas.microsoft.com/office/powerpoint/2010/main" val="35486744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27EBBD-0E56-4C7B-63F9-4FC1C4130E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91A56D-813F-6001-0DA7-0E8F981B72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0A4A6CD-70A7-1CAA-9197-DD9C1962FE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6032533-3A8C-4364-4CE2-A72D201ECCDC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158 of 160</a:t>
            </a:r>
          </a:p>
        </p:txBody>
      </p:sp>
    </p:spTree>
    <p:extLst>
      <p:ext uri="{BB962C8B-B14F-4D97-AF65-F5344CB8AC3E}">
        <p14:creationId xmlns:p14="http://schemas.microsoft.com/office/powerpoint/2010/main" val="42666992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C306B-26DB-45D8-5D4C-52F51582B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CAF567-EE51-02E4-9347-7648957723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4A727CC-AE94-AECA-7FB8-369CCD5586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C4C3CE7-310B-6A06-AED9-475786E04134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159 of 160</a:t>
            </a:r>
          </a:p>
        </p:txBody>
      </p:sp>
    </p:spTree>
    <p:extLst>
      <p:ext uri="{BB962C8B-B14F-4D97-AF65-F5344CB8AC3E}">
        <p14:creationId xmlns:p14="http://schemas.microsoft.com/office/powerpoint/2010/main" val="19752998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E91127-2CA4-1A66-375C-EAE08DF2B7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458DC4-AFB4-9289-867B-76CB683534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AFEFB59-F1F5-F668-11E7-CA49F6BDAB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E4BE927-73BB-4B28-4A10-81855ABA700F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160 of 160</a:t>
            </a:r>
          </a:p>
        </p:txBody>
      </p:sp>
    </p:spTree>
    <p:extLst>
      <p:ext uri="{BB962C8B-B14F-4D97-AF65-F5344CB8AC3E}">
        <p14:creationId xmlns:p14="http://schemas.microsoft.com/office/powerpoint/2010/main" val="26034775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ffice">
    <a:dk1>
      <a:srgbClr val="E8E8E8"/>
    </a:dk1>
    <a:lt1>
      <a:srgbClr val="FFFFFF"/>
    </a:lt1>
    <a:dk2>
      <a:srgbClr val="404040"/>
    </a:dk2>
    <a:lt2>
      <a:srgbClr val="0E2841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4164</Words>
  <Application>Microsoft Office PowerPoint</Application>
  <PresentationFormat>Widescreen</PresentationFormat>
  <Paragraphs>481</Paragraphs>
  <Slides>161</Slides>
  <Notes>160</Notes>
  <HiddenSlides>31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161</vt:i4>
      </vt:variant>
    </vt:vector>
  </HeadingPairs>
  <TitlesOfParts>
    <vt:vector size="165" baseType="lpstr">
      <vt:lpstr>Aptos</vt:lpstr>
      <vt:lpstr>Aptos Display</vt:lpstr>
      <vt:lpstr>Arial</vt:lpstr>
      <vt:lpstr>Office Theme</vt:lpstr>
      <vt:lpstr>POSTER SHOW Group 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UWO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Laura K. Reid</dc:creator>
  <cp:lastModifiedBy>Laura K. Reid</cp:lastModifiedBy>
  <cp:revision>2</cp:revision>
  <dcterms:created xsi:type="dcterms:W3CDTF">2026-02-10T16:40:33Z</dcterms:created>
  <dcterms:modified xsi:type="dcterms:W3CDTF">2026-02-10T16:48:30Z</dcterms:modified>
</cp:coreProperties>
</file>