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media/image64.jpg" ContentType="image/png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media/image81.jpg" ContentType="image/png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C07DF-8EC4-4850-9390-6E838DD7CBA0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E2D65-8C9C-436F-B460-9EDAA637A94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313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https://cs1033.gaul.csd.uwo.ca/~conuoha5/posterassign/conuoha5_poster.jpg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8544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https://cs1033.gaul.csd.uwo.ca/~cpeeler/posterassign/cpeeler_poster.jpg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862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https://cs1033.gaul.csd.uwo.ca/~credwoo2/posterassign/credwoo2_poster.jpg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77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https://cs1033.gaul.csd.uwo.ca/~cretter2/posterassign/cretter2_poster.jpg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479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https://cs1033.gaul.csd.uwo.ca/~crouhi/posterassign/crouhi_poster.jpg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9396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https://cs1033.gaul.csd.uwo.ca/~csafadi2/posterassign/csafadi2_poster.jpg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0781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https://cs1033.gaul.csd.uwo.ca/~csederof/posterassign/csederof_poster.jpg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995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https://cs1033.gaul.csd.uwo.ca/~csmit695/posterassign/csmit695_poster.jpg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3060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https://cs1033.gaul.csd.uwo.ca/~csnobele/posterassign/csnobele_poster.jpg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297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https://cs1033.gaul.csd.uwo.ca/~ctesta3/posterassign/ctesta3_poster.jpg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815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https://cs1033.gaul.csd.uwo.ca/~ctraino2/posterassign/ctraino2_poster.jpg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9615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https://cs1033.gaul.csd.uwo.ca/~cwils365/posterassign/cwils365_poster.jpg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0655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https://cs1033.gaul.csd.uwo.ca/~cwils366/posterassign/cwils366_poster.jpg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932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https://cs1033.gaul.csd.uwo.ca/~cwinn5/posterassign/cwinn5_poster.jpg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1877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https://cs1033.gaul.csd.uwo.ca/~cxing42/posterassign/cxing42_poster.jpg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3645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https://cs1033.gaul.csd.uwo.ca/~cye86/posterassign/cye86_poster.jpg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6197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https://cs1033.gaul.csd.uwo.ca/~cyeboah4/posterassign/cyeboah4_poster.jpg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1478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https://cs1033.gaul.csd.uwo.ca/~dachria3/posterassign/dachria3_poster.jpg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4872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https://cs1033.gaul.csd.uwo.ca/~dbernatt/posterassign/dbernatt_poster.jpg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7008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https://cs1033.gaul.csd.uwo.ca/~dcaball/posterassign/dcaball_poster.jpg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94416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https://cs1033.gaul.csd.uwo.ca/~dcarlisl/posterassign/dcarlisl_poster.jpg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024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https://cs1033.gaul.csd.uwo.ca/~dfergu32/posterassign/dfergu32_poster.jpg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9388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https://cs1033.gaul.csd.uwo.ca/~dgarlan5/posterassign/dgarlan5_poster.jpg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411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https://cs1033.gaul.csd.uwo.ca/~dgaum/posterassign/dgaum_poster.jpg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0429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https://cs1033.gaul.csd.uwo.ca/~dgonsal4/posterassign/dgonsal4_poster.jpg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76107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https://cs1033.gaul.csd.uwo.ca/~dhindi/posterassign/dhindi_poster.jpg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01341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https://cs1033.gaul.csd.uwo.ca/~dho244/posterassign/dho244_poster.jpg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8992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https://cs1033.gaul.csd.uwo.ca/~dishola/posterassign/dishola_poster.jpg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9646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https://cs1033.gaul.csd.uwo.ca/~dismai/posterassign/dismai_poster.jpg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41755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https://cs1033.gaul.csd.uwo.ca/~dkaloudi/posterassign/dkaloudi_poster.jpg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0699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https://cs1033.gaul.csd.uwo.ca/~dkeeler/posterassign/dkeeler_poster.jpg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5611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https://cs1033.gaul.csd.uwo.ca/~dkenne42/posterassign/dkenne42_poster.jpg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12326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https://cs1033.gaul.csd.uwo.ca/~dkhalil8/posterassign/dkhalil8_poster.jpg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63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https://cs1033.gaul.csd.uwo.ca/~dklait/posterassign/dklait_poster.jpg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97770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https://cs1033.gaul.csd.uwo.ca/~dkouassi/posterassign/dkouassi_poster.jpg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27169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https://cs1033.gaul.csd.uwo.ca/~dlaban/posterassign/dlaban_poster.jpg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91222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https://cs1033.gaul.csd.uwo.ca/~dlegada/posterassign/dlegada_poster.jpg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26912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https://cs1033.gaul.csd.uwo.ca/~dlouband/posterassign/dlouband_poster.jpg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16410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https://cs1033.gaul.csd.uwo.ca/~dmurti/posterassign/dmurti_poster.jpg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68631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https://cs1033.gaul.csd.uwo.ca/~dnewman7/posterassign/dnewman7_poster.jpg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4347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https://cs1033.gaul.csd.uwo.ca/~dpark83/posterassign/dpark83_poster.jpg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99375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https://cs1033.gaul.csd.uwo.ca/~dragutha/posterassign/dragutha_poster.jpg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26833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https://cs1033.gaul.csd.uwo.ca/~dshon/posterassign/dshon_poster.jpg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68932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https://cs1033.gaul.csd.uwo.ca/~duppal3/posterassign/duppal3_poster.jpg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2832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https://cs1033.gaul.csd.uwo.ca/~dwijendr/posterassign/dwijendr_poster.jpg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0164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https://cs1033.gaul.csd.uwo.ca/~dwill69/posterassign/dwill69_poster.jpg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66399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https://cs1033.gaul.csd.uwo.ca/~dwycoco2/posterassign/dwycoco2_poster.jpg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543895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https://cs1033.gaul.csd.uwo.ca/~ealgar/posterassign/ealgar_poster.jpg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8636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https://cs1033.gaul.csd.uwo.ca/~eazarm/posterassign/eazarm_poster.jpg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00824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https://cs1033.gaul.csd.uwo.ca/~eball25/posterassign/eball25_poster.jpg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6651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https://cs1033.gaul.csd.uwo.ca/~ebazaesj/posterassign/ebazaesj_poster.jpg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172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https://cs1033.gaul.csd.uwo.ca/~edetomm/posterassign/edetomm_poster.jpg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84675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https://cs1033.gaul.csd.uwo.ca/~efeiner/posterassign/efeiner_poster.jpg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532034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https://cs1033.gaul.csd.uwo.ca/~efeldber/posterassign/efeldber_poster.jpg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68288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https://cs1033.gaul.csd.uwo.ca/~efrase49/posterassign/efrase49_poster.jpg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99842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https://cs1033.gaul.csd.uwo.ca/~efrisch3/posterassign/efrisch3_poster.jpg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7461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https://cs1033.gaul.csd.uwo.ca/~egelz2/posterassign/egelz2_poster.jpg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7584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https://cs1033.gaul.csd.uwo.ca/~egordo29/posterassign/egordo29_poster.jpg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07979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https://cs1033.gaul.csd.uwo.ca/~eharnara/posterassign/eharnara_poster.jpg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14305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https://cs1033.gaul.csd.uwo.ca/~eikwue/posterassign/eikwue_poster.jpg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013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https://cs1033.gaul.csd.uwo.ca/~eizotova/posterassign/eizotova_poster.jpg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4836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https://cs1033.gaul.csd.uwo.ca/~ejacob44/posterassign/ejacob44_poster.jpg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10589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https://cs1033.gaul.csd.uwo.ca/~ekasongo/posterassign/ekasongo_poster.jpg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24463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https://cs1033.gaul.csd.uwo.ca/~ekneizeh/posterassign/ekneizeh_poster.jpg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783233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https://cs1033.gaul.csd.uwo.ca/~eli325/posterassign/eli325_poster.jpg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520952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https://cs1033.gaul.csd.uwo.ca/~eloeppky/posterassign/eloeppky_poster.jpg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269488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https://cs1033.gaul.csd.uwo.ca/~emahone3/posterassign/emahone3_poster.jpg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77304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https://cs1033.gaul.csd.uwo.ca/~emizrah3/posterassign/emizrah3_poster.jpg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889285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https://cs1033.gaul.csd.uwo.ca/~enguye54/posterassign/enguye54_poster.jpg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395512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https://cs1033.gaul.csd.uwo.ca/~enordick/posterassign/enordick_poster.jpg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27096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https://cs1033.gaul.csd.uwo.ca/~enyamuli/posterassign/enyamuli_poster.jpg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257901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https://cs1033.gaul.csd.uwo.ca/~epalerch/posterassign/epalerch_poster.jpg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7211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https://cs1033.gaul.csd.uwo.ca/~erich3/posterassign/erich3_poster.jpg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063557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https://cs1033.gaul.csd.uwo.ca/~erobe7/posterassign/erobe7_poster.jpg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19907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https://cs1033.gaul.csd.uwo.ca/~erukhaiy/posterassign/erukhaiy_poster.jpg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129180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https://cs1033.gaul.csd.uwo.ca/~esangst5/posterassign/esangst5_poster.jpg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602120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https://cs1033.gaul.csd.uwo.ca/~esayar/posterassign/esayar_poster.jpg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92592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https://cs1033.gaul.csd.uwo.ca/~esilber3/posterassign/esilber3_poster.jpg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371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https://cs1033.gaul.csd.uwo.ca/~esimkevi/posterassign/esimkevi_poster.jpg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785061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https://cs1033.gaul.csd.uwo.ca/~esmithw/posterassign/esmithw_poster.jpg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65866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https://cs1033.gaul.csd.uwo.ca/~estamm2/posterassign/estamm2_poster.jpg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080313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https://cs1033.gaul.csd.uwo.ca/~estanki3/posterassign/estanki3_poster.jpg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82891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https://cs1033.gaul.csd.uwo.ca/~etanburo/posterassign/etanburo_poster.jpg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786715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https://cs1033.gaul.csd.uwo.ca/~etheophi/posterassign/etheophi_poster.jpg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310626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https://cs1033.gaul.csd.uwo.ca/~eumar2/posterassign/eumar2_poster.jpg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63188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https://cs1033.gaul.csd.uwo.ca/~eyeung64/posterassign/eyeung64_poster.jpg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353666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https://cs1033.gaul.csd.uwo.ca/~ezhan29/posterassign/ezhan29_poster.jpg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853348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https://cs1033.gaul.csd.uwo.ca/~ezhu43/posterassign/ezhu43_poster.jpg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58165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https://cs1033.gaul.csd.uwo.ca/~fbartel/posterassign/fbartel_poster.jpg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18118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https://cs1033.gaul.csd.uwo.ca/~fdamatac/posterassign/fdamatac_poster.jpg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922073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https://cs1033.gaul.csd.uwo.ca/~fes/posterassign/fes_poster.jpg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64569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https://cs1033.gaul.csd.uwo.ca/~flang3/posterassign/flang3_poster.jpg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601394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https://cs1033.gaul.csd.uwo.ca/~fsultan5/posterassign/fsultan5_poster.jpg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635649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https://cs1033.gaul.csd.uwo.ca/~fyang372/posterassign/fyang372_poster.jpg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890215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https://cs1033.gaul.csd.uwo.ca/~gadams42/posterassign/gadams42_poster.jpg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34418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https://cs1033.gaul.csd.uwo.ca/~galhiloo/posterassign/galhiloo_poster.jpg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640881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https://cs1033.gaul.csd.uwo.ca/~gbartol/posterassign/gbartol_poster.jpg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544984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https://cs1033.gaul.csd.uwo.ca/~gbelsit/posterassign/gbelsit_poster.jpg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86266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https://cs1033.gaul.csd.uwo.ca/~gbowlby/posterassign/gbowlby_poster.jpg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229275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https://cs1033.gaul.csd.uwo.ca/~gcabelli/posterassign/gcabelli_poster.jpg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85978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https://cs1033.gaul.csd.uwo.ca/~gconvey/posterassign/gconvey_poster.jpg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974782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https://cs1033.gaul.csd.uwo.ca/~gcozza2/posterassign/gcozza2_poster.jpg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835102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https://cs1033.gaul.csd.uwo.ca/~ggalluz/posterassign/ggalluz_poster.jpg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150274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https://cs1033.gaul.csd.uwo.ca/~ghodgso3/posterassign/ghodgso3_poster.jpg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9972917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https://cs1033.gaul.csd.uwo.ca/~gkim334/posterassign/gkim334_poster.jpg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06764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https://cs1033.gaul.csd.uwo.ca/~gking43/posterassign/gking43_poster.jpg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425733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https://cs1033.gaul.csd.uwo.ca/~gmaglia/posterassign/gmaglia_poster.jpg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84432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https://cs1033.gaul.csd.uwo.ca/~gmarti82/posterassign/gmarti82_poster.jpg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8312175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https://cs1033.gaul.csd.uwo.ca/~gmunoz2/posterassign/gmunoz2_poster.jpg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10604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https://cs1033.gaul.csd.uwo.ca/~gportoto/posterassign/gportoto_poster.jpg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1515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https://cs1033.gaul.csd.uwo.ca/~graphael/posterassign/graphael_poster.jpg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869963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https://cs1033.gaul.csd.uwo.ca/~gtyagi3/posterassign/gtyagi3_poster.jpg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616874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https://cs1033.gaul.csd.uwo.ca/~gxia6/posterassign/gxia6_poster.jpg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528457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https://cs1033.gaul.csd.uwo.ca/~gzheng44/posterassign/gzheng44_poster.jpg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833549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https://cs1033.gaul.csd.uwo.ca/~hcharleb/posterassign/hcharleb_poster.jpg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77755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https://cs1033.gaul.csd.uwo.ca/~hche272/posterassign/hche272_poster.jpg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251448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https://cs1033.gaul.csd.uwo.ca/~hdang24/posterassign/hdang24_poster.jpg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36232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https://cs1033.gaul.csd.uwo.ca/~hfronte/posterassign/hfronte_poster.jpg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343482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https://cs1033.gaul.csd.uwo.ca/~hfu62/posterassign/hfu62_poster.jpg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364956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https://cs1033.gaul.csd.uwo.ca/~hgu88/posterassign/hgu88_poster.jpg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6391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https://cs1033.gaul.csd.uwo.ca/~hhaugh2/posterassign/hhaugh2_poster.jpg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275721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https://cs1033.gaul.csd.uwo.ca/~hkhan383/posterassign/hkhan383_poster.jpg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8539425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https://cs1033.gaul.csd.uwo.ca/~hkim2324/posterassign/hkim2324_poster.jpg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552630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https://cs1033.gaul.csd.uwo.ca/~hli2633/posterassign/hli2633_poster.jpg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51934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https://cs1033.gaul.csd.uwo.ca/~hluftspr/posterassign/hluftspr_poster.jpg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835069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https://cs1033.gaul.csd.uwo.ca/~hmcisaa2/posterassign/hmcisaa2_poster.jpg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367614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https://cs1033.gaul.csd.uwo.ca/~hnguy334/posterassign/hnguy334_poster.jpg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674725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https://cs1033.gaul.csd.uwo.ca/~homari2/posterassign/homari2_poster.jpg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47923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https://cs1033.gaul.csd.uwo.ca/~hpate527/posterassign/hpate527_poster.jpg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241881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https://cs1033.gaul.csd.uwo.ca/~hroth8/posterassign/hroth8_poster.jpg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483146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https://cs1033.gaul.csd.uwo.ca/~hshanmu3/posterassign/hshanmu3_poster.jpg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532168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https://cs1033.gaul.csd.uwo.ca/~hsharm57/posterassign/hsharm57_poster.jpg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068903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https://cs1033.gaul.csd.uwo.ca/~hsikand/posterassign/hsikand_poster.jpg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63543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https://cs1033.gaul.csd.uwo.ca/~hterpst2/posterassign/hterpst2_poster.jpg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0613065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https://cs1033.gaul.csd.uwo.ca/~htoor29/posterassign/htoor29_poster.jpg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4475975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https://cs1033.gaul.csd.uwo.ca/~htruon8/posterassign/htruon8_poster.jpg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331091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https://cs1033.gaul.csd.uwo.ca/~hwan573/posterassign/hwan573_poster.jpg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645793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https://cs1033.gaul.csd.uwo.ca/~hwhitcro/posterassign/hwhitcro_poster.jpg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514332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https://cs1033.gaul.csd.uwo.ca/~hwhiteso/posterassign/hwhiteso_poster.jpg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538325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https://cs1033.gaul.csd.uwo.ca/~hwu625/posterassign/hwu625_poster.jpg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9355329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https://cs1033.gaul.csd.uwo.ca/~hyasin2/posterassign/hyasin2_poster.jpg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015633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https://cs1033.gaul.csd.uwo.ca/~hyeung73/posterassign/hyeung73_poster.jpg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7363913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https://cs1033.gaul.csd.uwo.ca/~hzhen284/posterassign/hzhen284_poster.jpg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044043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https://cs1033.gaul.csd.uwo.ca/~iabachep/posterassign/iabachep_poster.jpg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23392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https://cs1033.gaul.csd.uwo.ca/~iahmad44/posterassign/iahmad44_poster.jpg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061348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https://cs1033.gaul.csd.uwo.ca/~ibhatti6/posterassign/ibhatti6_poster.jpg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4160414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https://cs1033.gaul.csd.uwo.ca/~icerpnja/posterassign/icerpnja_poster.jpg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2422358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https://cs1033.gaul.csd.uwo.ca/~ilam48/posterassign/ilam48_poster.jpg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344140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https://cs1033.gaul.csd.uwo.ca/~ilin29/posterassign/ilin29_poster.jpg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035551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https://cs1033.gaul.csd.uwo.ca/~imansel/posterassign/imansel_poster.jpg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771660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https://cs1033.gaul.csd.uwo.ca/~imisra3/posterassign/imisra3_poster.jpg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3749382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https://cs1033.gaul.csd.uwo.ca/~imuraca/posterassign/imuraca_poster.jpg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9003130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https://cs1033.gaul.csd.uwo.ca/~ipocrnic/posterassign/ipocrnic_poster.jpg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037043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https://cs1033.gaul.csd.uwo.ca/~iquinto/posterassign/iquinto_poster.jpg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654612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https://cs1033.gaul.csd.uwo.ca/~itahir7/posterassign/itahir7_poster.jpg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5950350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https://cs1033.gaul.csd.uwo.ca/~jagarwa4/posterassign/jagarwa4_poster.jpg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8923246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https://cs1033.gaul.csd.uwo.ca/~jariburn/posterassign/jariburn_poster.jpg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4321383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https://cs1033.gaul.csd.uwo.ca/~jball59/posterassign/jball59_poster.jpg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2172252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https://cs1033.gaul.csd.uwo.ca/~jbeaurdr/posterassign/jbeaurdr_poster.jpg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3759508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https://cs1033.gaul.csd.uwo.ca/~jbrisimi/posterassign/jbrisimi_poster.jpg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188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365B-F717-E5E0-3645-3931B34E84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F792BA-A580-CF58-C0C8-3F44A991E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F0411-B8E9-8C75-21A7-B360BF64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6FDC5-A3D4-1880-469B-108AFE3DB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31C17-DA84-FEAA-70CA-4FE65981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357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D7F6-DCB4-16C3-F8CE-C887D7BBF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C92DA-EB3B-1CCB-5EB9-2DC7624BC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28A8B-E8C8-CDDC-B111-924E7E66C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ADA78-863A-928B-A00F-A1EE5314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9EDD5-3E3E-3333-890C-C1363AE42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24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CCE4-CE7B-47BD-9455-915F41365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D61C9-6CD9-7AA3-363C-463236C45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2F77DD-1CA5-3A7B-BCC7-41BA24EC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D4226-BEE1-9215-92CF-8A0C80094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9DB7F-4B69-03C3-EF4E-36B4E5831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962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9B56-2422-10C3-1611-27D520A8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11BBD-8DFE-C8D0-2D02-02BABB57B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2B15C3-397D-A1C5-FA72-9F8C4EC0E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B14331-08C9-2B74-0EEE-60782965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5A957-9366-7D60-4332-3F3798A5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94DA3-AE8C-C05A-6FD5-DC945F22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49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ACA9-1349-5E2C-4553-4CB490AB4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7E015-410B-7031-9621-422505B5F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D1811-BB62-3D7E-73DC-3C75570C0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C93BAB-2685-F17E-5144-B08714F16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3B8985-9DC6-7B5F-8BC7-1E40EE894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76A65F-8ADE-D32E-BC81-6B073F46E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500E1C-00FB-6DB4-4220-ABF7BEAD9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B5496D-B5C8-8EB3-E7B0-D3C14901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1544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3FF36-2147-B157-ABA4-FAB26213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51673-824E-3035-F7DD-0C85F6C3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4E19D2-D1A0-4AB0-3EB6-05BF4F30A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F890B-1EBD-4B50-69A5-205848CA7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238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1D67A0-E382-B79E-20F7-F7C1C3462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69F607-062B-D4D0-7931-5D2C0813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46A62-B8FC-A1E9-AAD5-EC69E27C9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53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FD289-1BFB-F14A-D095-1D72467DD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DE75C-F5DA-1B61-E945-A4AD6CF46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AC151-445F-A919-4E83-FB82C92153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25CEF-BD74-1208-ACF3-46FE3462E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84E45-4E05-CC2B-1A18-08A2CE7B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54CE0-148F-F0E4-8B7E-0B4FF03CE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02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7EA9-053F-38D6-9F07-AE7A9D3A6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D441FE-FE06-2CF0-193A-6B9098993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AC052-F3CE-AA69-C7F3-2F0A81B8D8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B9E27-F0A2-F317-BDF4-33E034FD3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2AE85-42A8-8FE0-94EF-12EB834D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CEA9E-6947-9DCD-DFF7-8444D76C7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592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71E52-9C19-7864-A458-761CD64F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303B8-CA9E-07E3-7A03-DA5823B62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E00E6-DDAB-9F4B-F6F6-9CB788C54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FD479-7548-6593-9156-C208C2D2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95E3D-238C-053B-DD21-EDECEEE96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295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C45EA8-E738-229E-DCD8-2B8B6FC550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0AC16E-2775-0D21-1EC7-6B9315CCD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C5C51-A8B4-953C-4458-075EF326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84963-FF07-E1CA-12E1-F94722F6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2577-478B-AB72-0D23-02B5112D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0556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168C-D814-7864-C127-40BC535F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1E442-5011-2D26-8A98-AAA655503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024C1-F24F-87A1-8D8F-09D0AE77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441A3-CF7C-419B-AEF5-03B6D41A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771BF-BE10-DA0B-C0F7-A20ABA5F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91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E5D47D-C002-A83D-18DD-5C728A067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EB16C2-71EE-ADC3-87AA-C71E49202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5B9D2-1C75-5386-C0EC-188AED31E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BED06-67FD-4DFD-BD93-DF2C79C8E16B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AC24E-94A3-ADD3-342D-EFA710047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8CCCE-532A-616A-8217-BAE35E7B5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B874C2-C134-4D4B-992F-40E63CEAA54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47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BF980-8147-E3D1-79F5-1129D9B189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POSTER SHOW Group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D5BAF-6352-B961-4536-A10B3163E9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2007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4552B-F8A8-A5F0-8BAE-2517E500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2C8EA-6448-3224-8726-1342B1167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07755-C603-1457-1247-0F09B253D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9BEB1-54B9-AB69-54A3-F1600A80AD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1579609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1B4D-99D5-2A65-6BC6-F29084EA0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1EA7B-9DCD-0B11-1272-A2F7A43E5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A311E-0E27-CEA1-2E09-911DC840D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EA60F4-8D37-806B-28CF-87AD1F7B44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959888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DC34-B753-CB12-8A6C-CBD874A6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81908-D31E-C8BC-0C16-29133E5E3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E83D8-65A7-6052-FC2A-69C94A033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E5E612-6115-A0E9-9C98-ABBBC64B66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248664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3996-C34B-11AA-D936-F7CF8180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91059-68C2-BB3F-B7DA-C19B1BD0B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DE6A9-0CD0-F5FB-23BC-1D7B2DD48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E41BA8-5EB0-7ED0-3A17-6A7C4717E7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194155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B784-1570-753E-0285-2A9C0FDD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28998-5047-AE20-D965-E1BB99D19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65F245-1D42-1691-2D18-FFD9793B5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323630-215D-D4DF-F3AF-CD05FF1872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1115151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D785-429D-A14B-045F-D112D14D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9C362-F2D3-0510-5448-661FA42F7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ABEF2A-1D6C-C110-705C-53997C3FC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2F50EE-9F6E-DE46-4665-DC639A42F4A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3920414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587C4-1BA8-1760-3860-BBD6B41A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12E95-6417-23A8-7E44-D58D4A474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A32016-E126-29FF-0724-307B2FCF3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72DAF2-2FA2-A51F-043B-189515A7B9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289055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F3B4-9C87-74DF-0D28-21F0EDBB1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955A8-F298-5AC1-6ED9-E34CFD0D3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B2BA52-5D63-C3B2-B837-2D6F2627D6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121220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1A68-0526-2BA9-7E54-42A41714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4C8B9-137A-4B85-13A4-8C63EEE86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943FF-7C3F-F625-0235-87180F6B0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C6802D-5FDE-970F-02B4-D6E2372688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51636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D897-DACA-CACD-0243-BD3002F24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0F486-8007-4577-3F4D-923CDBDC7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CA4162-6F34-9C72-5EE6-B58802368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5AD0DD-E3C0-79F5-C934-2E10C3EB1C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936307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B318-FE0A-2363-0560-CCB005A16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944F9B-FB22-5FA2-BCAF-C794DD2A5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5B4CA0-0372-5C5E-9234-0FF24B590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5C35D7-E16E-11B7-5C84-00E189F3178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829790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CAC2E-00D5-5F3B-FFD1-176F77FF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D2665F-F951-4E18-3474-03D0609C8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67652-9B04-3934-A7DC-3F25378908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10180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7B1D2-DFDA-BDD3-A335-CAC9CDE0C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988B4-ED8A-A5E6-4F99-87D013573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E1A6E1-5542-21B7-27B2-5909756A8F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D0D31B-573A-8DE5-DEFB-6C3DBE53416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431954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75D2A-62E1-51DB-F690-63080EB52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7B807-E16B-BDCA-2F39-B63EEB1B4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C6851-9F72-F7EF-B240-28B02615C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39BC14-E827-07E7-F074-C2DC7E0FB6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396855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DFADC-CB80-29FA-D2E4-8BAB5CA2D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32B63-D330-5D30-9D3B-F145BA9CB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C5B03F-0489-07C2-119E-B3A3544532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107321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35C20-0113-2038-EAEE-6C21392C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E847-CB92-42D9-22A9-664396BC2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44C0A-BC1C-422A-E547-E63F964F9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198569-D67F-F1F1-ABB7-B8C4A4CC65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718904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2695-A536-2010-E2C4-66E3842C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F2B46-A6E2-D069-73B3-ADC9C2B0C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9A70B-290D-C77A-A12E-52D1229624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51088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D3A36-E358-E470-7506-DCAB978D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5E399-8B7B-EEC9-944D-FD5E30BCB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EB4CA-3FF9-1DA8-60AE-8D3D9F716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578677-FE6D-5936-616F-E7508A0232C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4211936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2F4E-5D2D-42E2-8872-198ACC3A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AA049-A517-6ACB-BA2D-BAF2557D3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2B5DD-55E0-9564-CF01-0A15B16E1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3A36C3-7720-3FDE-901E-9D99D59378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271562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E7C1-8F71-FF39-E45A-D8E6520BA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9B654-3B96-ABDE-0D6F-A2A44B49B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785849-AAD0-B659-B53E-248C856D0E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412301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C8F24-62E1-D464-5FBD-6993FE5A9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48549-9D60-7226-4F0F-B64647A29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485B2-84D8-D026-4127-F389104524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272367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ECB7-BA0D-15AB-BF7C-6BFDD2B0C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2E351-7930-3B95-9005-F33576D3B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22850-F947-6861-BBB5-1FF71A54D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FB15FE-E37C-7BF0-B542-CBD6A2C7D8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281441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A1670-FE43-53C0-2113-871F68F3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9C557-C6D6-775D-FC03-B6E0A7D50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22CD33-8F3A-039C-BD91-C6B76179F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C8AB12-22AC-1B90-7C5B-CDF7A4109E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3457774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07671-1D40-F0F4-A564-781012C7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15E3B-58B7-90BC-F9CF-E603D1632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B2C0E8-951E-C6AF-E2D4-00BAADB12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B98AAF-6310-3D5B-749E-48FE6474B1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62899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BD58-77E2-9717-A9A8-31D45F3A3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59DE6-5301-E114-724C-DCE2975CF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52D43-7C73-347C-C9F7-00015C55E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1C3369-89F0-7A4D-6B57-DC4BF599B62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764325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A439-A9F3-B581-C0CF-851D5AD5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763AE-7DD0-6B99-7C09-2767ABDB7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0E9D3-A4B2-00BB-8028-57E5F1B4B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8122D6-E0DC-3D85-CB1B-DC8699B474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79868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9CAD-0AAA-7DD1-CF27-17705620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11EB8-3BD6-36E4-1583-F5F16B03E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DCBE9F-F98C-DBDD-AEC3-2179B7925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626" y="0"/>
            <a:ext cx="45187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CD89FD-0ABB-F5CC-D86E-E1C9DC4FFD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96691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14CE-6913-D755-276A-C7C477A71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3001F-33D9-6D7B-883C-49435ABFD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55F6EE-A1A1-A8A3-9675-5E51D012A6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20774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5FE6-ABF3-D2BA-F226-59E4F845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C98C0-4608-C3A0-3551-FC4BC6429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49C6DF-E1F8-C01F-D211-D649DC3BD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CA0B05-50F0-3D82-CE45-4296891A6E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279325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7BC4D-2DC7-54DB-CA48-C1D1E4E7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DD93C-C0A0-68A1-8D45-0908518A1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4392FF-7243-67C1-BEF3-667551061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A7DE1F-3758-FBD1-5978-BDEBE0BCAA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61731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8D12-2C03-4337-8742-616F6940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A4402-8E14-BEF0-45DA-18218B95B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19C6C-EBD5-E2A6-CD35-58DECC90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743AA1-CBDA-75CE-1837-D7C237D9640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191865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C4FD6-2B40-EC23-F073-8858E37E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E46CE-8AC2-11A8-5593-5103C4CAF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2CDB58-6058-03A6-31C0-0EAD09783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7251BB-7E48-A8E0-222F-96B383CBE8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351154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DB0B-1393-6EEE-E756-041B9F3DB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3379A-F3BA-444A-BCAF-2DE5D7AB3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DE361-4252-46A9-3AB4-570010D59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B2C79A-1C21-B641-1C33-DB5BCE7CA8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3400707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5EBF-665D-326B-4C21-9C3735E8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0AE5A1-23C2-6C73-C301-B1F4844FF5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3C9DA-B384-7872-0876-D74F5C05B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9A0B7A-A6FD-6ED5-6AE2-051B211A912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44025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74F5-AF9F-F41B-8AAE-624F5ADC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7A88B-B695-0FF1-0E33-D2B0EB5A0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597E8-5C3F-D0C7-9D41-B2C8A05EB4A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2701304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058EC-A7AA-3FF0-04AD-DB20ED5D5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FBDF3-85AD-79AB-FFF6-7B484C8CB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2AC1DD-628D-E1FC-2985-00825115D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43694A-0A9E-A583-C8DD-5973972506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4189835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B38CF-BCF5-F714-6557-336B7908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CE986-632F-DC0A-4C4C-DA991F369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FE8302-7A9B-962B-70F6-56268E07FD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60102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0FB0-C7E8-09B2-08FB-0AFADBE4B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386D8-B0FD-D8E8-8E9B-805A6061B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8511E-A326-52FE-30B9-369B8CA70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74AF99-80BA-21F4-A392-96BB8B8F32E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2710496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A8CE-B877-AA54-F008-63BFC557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22E2B-C2D1-8C46-EA68-B78F2B919A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B5F00-77D9-2BF2-8924-0BE2CA5C6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3B3DE3-644C-CAAF-B042-1E1BADDBFF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75067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AE1CB-FC4B-1A60-2340-DC86EAAD6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A202D-6516-0889-EDE7-F506DFB77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1DEAB6-3261-716A-CD17-708144D6F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348A3D-2222-122A-2FDC-BB54F7AAF82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1877302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A7DE-285A-4AE7-3582-BA0BD940D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5723C-65C6-5549-68A2-21A068157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C445F-C562-D066-DAED-691DC4806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C21AC1-78FE-186A-168B-3900CA7D9A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398315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DC625-1023-FAEB-2075-23AF0F2F2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34079-5BB7-D772-BAA4-2ECBF96AD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6D509-1575-CA0A-EE98-A23E6519DC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1502522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BD9E-1B9C-C9AE-50E2-08B1722AA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6AF19-063A-95B7-D6A0-867EAA10F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60B9AD-BEDB-88BE-FE6A-C038D1F58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D7BB33-FBEC-73AE-7370-3AA314D08D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1189545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8221-28B0-3B30-B903-83C8BCBB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006E2-E873-E968-1630-00F4D5E1E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F91113-4503-AA7A-2917-EC1B064B5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98404-034F-6D85-C0BD-D482BE794C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1584891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BA600-B36D-700D-48F3-ED606083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28C47-DB2D-A273-B110-647E42D9D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F097D0-AE38-E10E-9367-C8AD2D24F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38E55D-3732-9558-17D7-5A7219C983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310568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1EFC-1883-7D7E-5DCC-D248FF7C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BE8A4-C330-227B-BD17-0BC1B48F5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26A55-3B01-02A8-2327-7DDC3102A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3B8C43-D026-4366-4F4D-C9A4057054C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387790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A6257-4C92-72D5-27C0-9BA6DBED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A89F0-B00E-4742-9CA2-3943D97C7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44D8D-5522-19A8-F372-5789A60E7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71ECC2-F593-58E0-10AE-C4E1883C1B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210729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8A6EB-CB0C-EC58-4AB7-62C287DF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4380D-2112-4559-3EED-7F218116A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68AF0-3D93-30C3-91F6-5C93843A9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92AB60-34CE-A676-AD16-378FD41664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163664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9A2D-5B78-1809-39D1-89624363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433DE-4D80-904B-BD94-8B06455B2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A0DECB-0EF5-CDF5-FFA3-A078522B7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D29571-52BA-9A89-F6EB-0D86EA4C43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6115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FBB9-3D74-46E6-AE31-F2DD7536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DF0AB-B80C-F9CE-50A5-7DFF2A6A9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D3563-4E1E-0CFC-BDC1-284687DC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83D3FB-4B67-03EC-62EA-D03C2327E65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46989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69E9-5B7C-B426-D69C-28843326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72FD3-1990-446D-569D-0C404F497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941D5-DFAF-36B6-8BFF-E9FC0D2280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372836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8192-F828-B974-B5B0-B3E55EBC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D41D7-D41C-C4DA-C4D9-5AEC4E16E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26089-FE18-FB1B-DA59-BDDF30EBC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263630-59C4-7A92-3917-E38CF5BA4C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3555910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2E7A8-5E5C-5895-A8A5-890A817CC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8409E-F1B1-5BD6-1C9C-210E6F246C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7E5A67-B27F-9BEE-464F-3F4D9F65D8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143259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311CD-26AA-0ED4-220C-2013FB950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1CA20-B842-74A7-8B10-55E4AFDF6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305CE-FAD7-73CC-F23E-B4A4EEE268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1817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70611-8326-28E0-1211-7853FE1D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4389B-53E5-B63B-14DC-5BFB46EDD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15EB9B-D9E6-FF10-3392-B9F38EFAF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A9F6ED-A38F-F9A8-B2F9-A813EF7CF61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545330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44544-E512-947E-8D3B-34C3BFC2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CE801-A2B3-15C9-8DD5-7C66D269B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715EC-0366-7819-C443-C923C09D9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F0985-2981-8D3C-78EF-DCD1C24E2F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215518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18B0E-A947-FFC8-D078-B502EA09F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649D1-D45F-2BD6-A4AB-56B94B588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88A114-5EC0-8417-D778-6CC2680C3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BC5D27-433E-A2B3-1D35-FD1D3993DC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792172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4DE8-6786-1DC3-851F-BF7F08B8A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736CD-E317-2058-B455-7BDCD6D22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12899-910E-B1A7-7213-E8D8E1D4D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AC2B00-6ADC-A020-67B1-B9CBA15F14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371959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F2125-D256-782F-6A20-DAC5BEFC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A1719-5B47-04A9-5E74-739301B3E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62945-524E-3C4C-7775-59772F1F6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1C036F-1216-DB27-C0BA-643B4C0190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130175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9DB04-61A6-4E5F-5391-DB8D849F0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E8101-D6C5-4D75-AE85-16E55D313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F13DA-11A0-75F8-1483-B6FA6029C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54A9D8-C52E-007B-AD2D-6D02196CAC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202406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9EA60-9086-C706-AECA-8848B65BB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9149C-9D40-21A8-B36A-CD28EA255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901849-CAD5-3157-3760-152E051EC4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358709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1639F-DC26-EB7F-FAD1-95BBBB48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52120-EF42-63DB-50CB-9CC93CA43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E9F3C-5131-CCA7-9641-4DC1B34D3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A6631C-2737-04AC-2A27-89246E45617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331808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C00ED-B28F-B914-C9F6-69B45D1C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B9977-BD5D-188B-4414-EDBEBB2CB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0DF0A-324E-EDF5-8ED1-3C156AB64E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400691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8E17-D3D7-3809-9512-07507E4A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6584D-8EE8-86F5-89E5-F757C401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FC6E-B958-F3A6-3D13-7FBD0F2D8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5CEB53-2917-0685-C6E5-465E71ADD6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871479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7A009-0ABE-36FE-8C36-AD2C5428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FFFEA-3F47-040D-554F-C38B65150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0C73AB-8C47-024E-7C73-0796B7601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7CA1C6-08A2-D537-769D-5994CB83B7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26071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559E-E834-5F82-5C95-7F8FFEF47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8D1DD-3748-B27A-77A1-6A0009CA4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CFF330-E7DC-3D02-2C91-58D1C9BF7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0081F5-29EF-CD39-5612-B51BC684D3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733405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0F09-EEFE-498C-600E-4E5C6F81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A79F8-B822-1E2D-58F4-61A97BAB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172FF-A803-75C6-7D48-20EE04838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7BD684-E850-7177-969E-D682E48BE0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2223452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DA24B-3A74-6ED5-1DFF-48D59BD1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A066C-9B9C-9484-C7CB-B9E4CE564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887A8C-F142-DC58-3AE6-2ADE61F0F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1574EA-A548-6A3C-52DE-C8A3FF7194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336081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0801D-E4B0-7B27-3366-A85236E6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9E575-7369-6D23-4BF1-F4B8A2A82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51D10-7E69-71E9-EA32-A0EB7FF4F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A43664-AC76-7F32-D502-514CD625B6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314116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C6EE-1BCC-FEDF-29DF-805C2CCDC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D2989-4C54-2277-AD4C-F5E18EAC93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1BA16-EE1C-9A3C-B858-2E2C49465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47CB56-D7F8-2E42-0A3E-3720CE5C63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1854722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68322-5586-42DD-68E4-478373DF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CED87-838F-0F8A-BBD0-14C3ECD1C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8AE71-2FAF-CDBB-5735-ACE940F5D2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398230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4C573-8037-38EF-51B4-AC9076BC6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31522-8CC3-A019-1897-B53A94E27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4FDE6-CC6B-B7F9-4E3B-F16059DF6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D9296-E1E7-552A-89F5-D74F6425C31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236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CC17F-7D7A-3474-E466-3A5D561B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9B54D-9EF4-8C28-36BE-39411C6AE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B0FC05-D16F-DB29-19AB-8CA847394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993D8A-3730-0F7B-274E-9CEEE6C354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3120111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50866-304E-C285-81F4-21683223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31799-C5A5-E37E-9057-8C87C2FE6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3D1877-6E0D-3182-BD81-6E9724624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7A6E1-236C-A957-5F4D-57E46941197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39224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0F1F6-03FA-91C2-BBB7-976955E3F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5CA3C-6B30-A960-2F0E-1AC8F75E0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F7663-ED6B-1F51-1778-B6EB5C45E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7620F2-68C2-53B7-1953-02D00BAC41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2259546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9A3E-257F-3808-8AB6-07C2A0EA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8B686-F04D-6641-3EAC-75EC42CE6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97F42A-D9E5-4075-280A-A6A764BD88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A8C796-0DF2-BC3B-E65C-4EC9BCAF32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232798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FE3BF-EF19-F2AD-C0A5-D69054FE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56DCD-920B-9A05-1B38-3B28D5F48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471E3-F3AE-CBA2-D7EF-4DA613B75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CDCCF5-4AE5-F165-4B6A-A5FE6D3736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4133043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1CF43-135D-1D77-7719-7502B12D1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3F629-C1A1-B9A9-4164-4B9D3D127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53E2C-7971-2AC7-7159-5F3FE5E07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6AF07-4C52-68D6-0B58-17076907F52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170413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41FB-34DA-703B-6632-4BA2CF890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E1435-C20A-1764-0ED2-5F9D67BEC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67EE16-409A-4631-B268-66C2C93D6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E4CF60-6FCE-2F88-E73F-B6971FCC67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1541373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78CB-527A-F9F5-85E2-85155D00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90B02-CA73-EBA5-2F02-3E8880A3E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60E271-6DDA-DE46-F4EA-3DEF3C8D23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307" y="0"/>
            <a:ext cx="447738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CD78A4-99D8-9C73-644B-77F36A56B9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2484786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DEBA7-089D-B1F2-D937-D75F354BB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A05FC-0DB6-F57F-CD38-A608C3BB6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CB78E-F709-5898-AEBC-F5FA2E7BE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2DE58-877A-5D9E-AE3D-91CBB8CCB82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56365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08D6-EB4B-8214-E456-A3A6DFD1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7F968-84C9-583B-2735-E5B51AB15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4D1DDF-66B6-497E-CA4C-1DE276F0F4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989998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74CFA-58EA-1DE6-E84A-CC768A3F5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ABAE5C-895C-C894-D9E8-78D557CDA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BD45FA-6BB7-3570-13FB-76CFF0DDB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4965F3-FAD3-5016-F2C7-BDFD7F3325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3540605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29BE-2177-8111-4978-C4F5F7A0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5C321-8588-1EF0-24F0-36B5C1907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5786FB-1592-7FC6-F8C2-D2E4AE5CA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92E0E3-5503-DF0F-5387-88124EFA6C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273223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FBB58-B5AE-7511-0541-69AE9DB4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09388-80C9-2A84-0177-0D70E3625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9FCEAB-3FC8-D22F-0EAD-DDE5BC8AF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7DF240-2171-916E-05C7-FA5B24C66A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412332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17A4-EA89-8868-54DB-DF58A758B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6569E-53B1-D8F6-6CCF-F54E212C93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71B24-277D-02FD-DD90-7A04D498DB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256025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A1C6D-5A8C-4622-3986-023123B0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3BA46-B95B-3A81-70C8-59E43390B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34533-2FF2-C371-2B85-3D3129AD9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657C03-0F22-1CE1-12B5-A4752671AD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256836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3698-00DA-670E-DA86-8C092D4A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B468C-EE5B-FCF2-234D-D1CC83F65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D0681-F8B0-FEB5-7108-9242A046C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4D837-10A8-DC6A-3ADD-8AD5592122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2095199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A44B-B903-75DF-3186-F135C6C0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33210-AF88-5956-5F5E-3C883F3FA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2F90D-8AED-570F-1BAA-F21A8BDA6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FCE940-EC78-43B8-CD11-9F45F53272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194599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6A2D-8E04-A25A-8DE2-EB4B8BD7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60683-3EC2-F024-9DF7-4DD275CB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FCCFC3-1057-F3FD-1708-CBE414EDA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E6328B-0240-710D-A5A0-B6B8E19EB23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1205916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3A195-FA58-2E1B-E735-72281D07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7D027-CE0A-C188-8D01-C819EF532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5753D-31AE-76F9-9F80-59DD48594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C9DD6F-5536-F1C9-6FF4-ACC33DA4E3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145741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A22C-8C64-6DE5-22AA-9E177EB9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FFBD6-7F98-BB25-34ED-F6281C402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12E82-69CA-4EEA-92D9-BE927463E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43B18D-A04D-338F-BAAC-9CE74F1628F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2470978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D401A-BA19-B973-08C8-EF1E1A4B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A2A38-5142-16F1-AE69-5856D55A5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190E7-9D3F-93FC-A8B3-34FCE96929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183505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2B718-5BCE-A258-FD08-BD4ED0266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9330F-3131-2D66-2427-471895BBA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4D35B-F60E-A472-E792-CD2A3A331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CD3920-66A4-8C39-B04D-1E78BE0E3F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2474770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F025A-077A-292B-6E66-06036143D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DA0B1-941A-DB53-D825-266199A1D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395DA-F558-61DB-B720-AA840D3AF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9A3B66-748B-081B-A4C5-9F68E668C8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2103359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C1DBF-E035-C70E-0833-04AAF726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48C9D-9245-9BFF-C287-B8AEB505A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0D596-FB3D-58D0-EE97-5F381554D9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1181412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5DECC-10DB-4C6E-9023-706C9C63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59787-CB92-600B-137F-0DAA9E167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5E976-E49D-3497-0D64-C7DAE6CD52E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3020958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E2B8C-1842-0286-25A0-6C5A1849F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740EE-D49F-BE6A-9389-15BE0619A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00893-FF74-606F-26AF-F8F1380E8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554DF6-3923-D1A8-A873-46579DB8B9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4176375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1C39-70D3-B7DA-603D-998DEF47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7D2CD-65BE-C2D1-5331-AC4DCAD33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65332-EB67-220E-45E5-F711DD151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C9217-8923-0C12-B716-A1DA91EC3A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2129566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6E81-5B0D-233C-9E77-CA2326628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7832B-B1BB-FE1D-1BE4-9D5B36873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7BBC0-4B3E-FE6B-C7F8-A8863D631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7FCCD-2036-BEEE-F384-760ECFEB18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71783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7261-1473-0E66-8563-CEBC3BF7D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D7505-CDB3-E36A-B751-74A11C4B9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BAD430-15F8-1DFE-F24A-5FCC8099C55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241306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EC27C-6800-6009-B17A-D4844B48A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E28A2-E234-CC24-FD42-B689AEC3F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E7707-D9C6-37FF-4546-ADC732F1F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3523E1-469D-6B1A-0003-63024A269C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220344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4723-AB98-CDB6-88F9-97FDFAA0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BDF66-9DE4-606C-4DE1-0B5E592AE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40CD3-B765-52A9-11C9-D11E292F6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813417-C3A0-EA08-9836-3FAD73CF24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44168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C44A-E457-7DE1-4E40-B53BF534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A7BC5-3706-78A3-DEF5-029B45A52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C38B2-8F8E-99CA-73F6-6AF4248B6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92C4AA-40CA-46FE-CDE6-B95A87DAB6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298155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C40B-D3F0-4CDE-BDBD-2001F188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B7888-D574-78DB-8461-7549F15AF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5CB63-B80D-217A-B5AC-51CE1785A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924FF3-0718-9187-527A-96570F390C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624646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340A-478A-E75F-B0F5-D4B1CB77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88957-C937-5B62-3574-F221CCB8C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6C572-FA78-3C8E-6C39-B218322C7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7E715C-C64D-ACDF-090E-94BF371A21F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3429518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D7212-8A0D-DFF4-7CA8-458086841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AE559-2D0E-0BE0-6F43-C48C68E8F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06997F-4A52-97F3-0EBF-D29ADB29B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0D12B1-4FC8-2617-02C8-683FDB568C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3517610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0E01-2BF2-4FCB-CE8A-10AC4998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8E6B6-89C2-02E5-36BD-0EF6DF781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ADC5E-6E80-E097-AE9F-463D7F91C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623927-A21A-A2D5-6825-9B84C5BBDD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20587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5C12-8B75-1CEE-8782-6C1B8278C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B6116-D705-36F0-A64C-D79189BDA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D63EA-6F24-9086-9B2A-1699B0522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B698B0-9D18-6146-1437-051642CBA9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289122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92032-65F6-68AD-E3E9-DFA8F24D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496E-03C0-777A-CFBB-ACDB8C7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3AD558-BD82-C4F7-D59D-A4FBFFEFD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07F5A-EF31-358B-1AC7-8161377390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3793068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4757B-E47D-7A02-84CB-3E8553AFE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4E529-2D8D-BEED-E532-8BB73F140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CA93D-1F35-B75F-6204-7A423F7A0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CA3FBE-54EE-7F8B-258A-1187F17A32E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2849034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81AA1-B19C-7F0E-8854-006925BBB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E898D-93BF-96B1-26D7-3CAB59AEE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3A5C85-D3B5-117A-CFC9-74C377946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995006-DB47-989A-93F6-B71022EB33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272448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B3D73-EC78-FBAB-C7AD-EEBD2F66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6D68E-A93C-0853-ACC3-115C1F209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6874F2-9CBB-BB7C-7EA9-8778EC1DE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780DB7-5058-CD97-8A75-913DBCB8FB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40734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1410A-804F-834F-2612-D9DB8A155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3968F-CB48-CCD7-4476-6E5CB1DBD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DB4FF-3824-49CF-3381-523190281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57A85-E471-23AF-9B91-CCB824F3C00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279483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F435-C603-867B-D209-917853C2A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ABD27-6782-55E0-316E-2A02AF391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9C3F8-627D-EB53-DF33-F5064487B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67174E-8448-3C97-7EE7-BFC44A40AE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428190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EF4C-C784-E09D-A438-F93ED2C16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25BC2-F419-DECF-8369-B9B4B7994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6A0EF-E9D3-3355-B086-70ABC9128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97B634-0FF5-72DB-00D0-9FA5A7710C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144710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752D9-1649-99DA-F5E8-042DB496C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3C031-CF0D-FE6D-E75C-27C1EDB33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241716-6351-EC38-428B-2518F478A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92CE2B-82B6-CD73-451C-B5456086DB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2838749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50FF-4905-376C-08BD-09F0D5E7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BF85-E824-967F-D5C2-70481EE13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C977C-F234-CF57-C4E0-5CF0CE89E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CB9F2-9DAC-C5C9-797D-8DC824D271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078819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B2BF1-1DA3-0789-6AD1-E8D23B478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D5C0D-51AC-F900-E11E-2B35A3B7F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B1DB7-E8EE-8F66-94D3-86FC2BE88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DAE4B0-B9A0-05E6-F509-198F70139F9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297908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48DC-86F5-924A-D885-7F2F3817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A100E-6363-F7C1-E780-9713EEBE4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89AF2-0055-99A6-29CD-1A37C59A8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AC0C2E-B444-3B39-E72E-163AE808BA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114027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6DBEB-AD7A-90B1-D916-6AEDA1F19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27B6B-55F0-7F97-38B6-8727B7B59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58C77-7B48-0DAC-5CA1-9E88A59E5C7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308051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9427D-0CEE-5960-16A7-1F2CC3C8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BACCF-7D94-E001-EC58-77C886295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A3284-0C0B-9561-5FF0-E256E0AE4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7255C1-B26F-4583-E1EC-03132AAFDD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148857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E868-F5D2-8319-E511-0A5EAEB7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94604-4C6A-88C5-9C62-0DA0ADF8E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BDBBF1-5FA1-7961-F99A-CA69D835B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B65C7D-617E-17DA-B0DC-2CB5D8A4AE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332938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24781-54F1-A3B6-A408-06AFFC297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C6FAF-A982-C5D8-E683-930B83E19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01740F-9D22-7E27-042D-CC61D415BB7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94516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E4A6E-0021-0921-3387-A3CE00CE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41A22-3E8C-E766-0E9B-C025C197A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8B26E7-8AE7-CF29-AFE8-B1334655D2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64026C-4AC7-4FB5-0AEE-89F1B6858C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931082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ADE07-DEF6-BED7-0E97-D7A31B102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59B21-7893-FC1A-46D4-311377FCC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A7E795-CA80-1DA8-7EEF-E9C12900D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831D14-BC19-90E2-5898-2B6FD8102E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817918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DC54-B3E4-C95A-2F01-026C0F45D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AD421-CB0E-0C37-658E-A4FA2E03D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551ED-4B5A-DCCC-ED8F-4385C76BD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B0EB77-2360-DE0A-2A7C-89622C7EAF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241111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8424-A715-A9DB-62A4-198907E8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7B2D1-93F5-C250-6AFE-A56213475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86245-5AA4-7C33-2934-4182AA71C1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291431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A3FE-A938-DE4C-909A-CFC24BBF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BC64F-2C6B-A054-982C-B6546F01D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BC0752-E91D-EB17-3BB8-B6FCC6EF5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03E827-F907-A8E6-A433-751B1D048B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048301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94223-417E-BFF4-C5AB-3DA06EAF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5316-E7E4-FD56-EDB8-37FA7C1CE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E4FD5B-D157-9CA1-D6B4-5F34CA9A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5923D6-41E8-E739-D5DC-BE9EC3E079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098738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1914-554C-D1EA-86E4-CB0FD0389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500BF-921C-E763-D7FC-77B54DE19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8881B-B88B-CBD0-C6AD-5E048296C30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796882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9CBB-7856-413E-1BA2-845D3FBF4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E7284-376E-FAA0-E072-EEB8BB694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8AD117-DC57-10D8-1E60-692CD4823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8FDB7E-393F-5E3B-3E3E-C73ACE5122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71779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0163-8D75-37D8-FEA6-56980E66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95B61-664A-007F-33FE-DBB729D5C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EA899-76BE-7631-593C-4C5926F95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607121-D745-CDCA-20DD-17EF942614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043090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DE55-B8E4-C821-93D1-D63EC30D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D6F58-27BC-693F-ED7E-8FF3A460A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12F39-C3E0-2982-52B9-035650129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4862B6-7FD4-4249-82B3-CD0EA41D42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603610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023F7-4EC4-6CE9-5A11-74BCEBF8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0A4B4-6D92-D69C-3658-6624C09D5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3C747F-DA3D-E0FF-ADCC-30C351D73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9980E8-B57D-F34E-B34A-046638804D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311376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DA9F-FE68-E1A7-5D19-2DF4E67C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8D8D6-9CFA-DEF4-3973-7F15CE5C4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03950-F94F-C75F-655B-C9942B487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3B33C1-9E2F-16E7-42EF-D61BEC3E70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48313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3071-A628-89A5-C4EA-BC37AA64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CA6F7-BB13-F9F4-685F-5077262B3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01759-B785-F0FD-860C-62CCD16E1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4BB3E1-8DCA-AD1F-D2DB-A058DDC4F7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27469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FE12A-9668-CBF0-3158-93050FA2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D0EE5-2EEE-DD86-B559-E9A4736D5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636AB5-2544-3A5F-E50B-CEE84BC21BF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237502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27A44-C866-8733-A979-34375478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BEA22-4C6D-E14E-F310-8E38683B8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AD6E67-DEED-A9FD-D9F5-695B8AF9A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01D53E-325B-76FE-2DBA-9831645266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412176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19C2-2E28-B501-DE51-D920EC7D6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C3054-D392-7E99-0892-5439CB5CE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9F9B2-BCBB-B8D9-8232-D7E5EECD3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2553FD-DDD0-94EB-C233-45B6C918FA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257503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77BAE-6CE5-7E47-C860-6B7AD196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806F8-3E60-7DE3-600D-4FE57DD49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D6595-BE36-5CFE-B29B-B83726B2C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0E04B4-B342-A825-A3E8-84037F4CE0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2856843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3B2B-7C49-426E-232C-F0CE085B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C8CD8-5C04-47F9-7BF9-0CD402C392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64D2C-8F2E-E480-EB39-35262A1B1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52DCBE-0C84-33E1-64D9-B9BCB455E5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1572939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2CC7-03B9-2D50-5D43-A797C7CA2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8525A-0F5D-B128-9594-115EC8059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2C70C-3216-99A5-B0BC-3E21126B6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6286C3-82EB-E1A2-6284-01B1B62529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742919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B704D-1968-F00B-872F-BAAB55BC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94FBD-F6A9-FA5C-54CB-2E90D2F61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3EFD4-96E5-148B-3BC1-06D04C9EC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71AE5-FB6F-2083-0CC3-2ADC7B2CD1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4094019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A949-7566-CA9F-8214-7ED4B1C7D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2661-1832-3298-3CA6-4F5848645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D7AA7-18B6-2259-5007-F09DBB46EBB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91381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1497-E41C-9CC1-34D3-6294FC41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605715-CA62-BDAF-442B-CA33F69FE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BE2B61-7BD8-B60B-D50A-EE509D4D0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26C9A7-4BAB-E30F-160C-F3C9966B19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439003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0085-122B-E4D0-89F6-117BBBC97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12773-65F2-47BA-55CF-C5F3E015B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25E15-89AD-36B9-1EBF-479C57319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D76734-CECA-E40D-758A-D30A5E0D05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36399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B35F-CBF1-482C-5766-7CDFF056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2B99D-E36B-3700-A882-C1FE06FB3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79AF0-341D-E37D-238E-42A7D0FF0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FBBF02-72BF-67E2-2F02-DB7D1ABEF2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95269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F5C2-DDF8-2056-1419-C1CE08990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1845E-0A2D-D686-641E-968F85032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5384B-A8E2-0288-C293-4AEF525CE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67F0EC-01A3-75AC-7AD4-138D90A2E8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443987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ECEC-9284-14CA-864F-FFC9744F7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2E893-90A0-CD86-4E26-430925395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A5245-825B-AE6F-E93B-CA20CB064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5B528F-ED7C-D0B1-D478-4CFF0B37B5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4006251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9B06-FD5D-B7D1-E76C-B77B994F0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A8A07-7D9F-C6DA-C538-DE914F5C5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F571B4-AF4C-CB44-06AD-E5EDDD5B5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27BB5E-2DBA-9D3D-06DC-B5E40092C15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3356252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7162-71A4-130A-2FD5-32969E4E6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00CD4-0416-BC7D-E666-DAADF1FE7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0FDE3-0310-D1CF-387F-74D74F66B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EA6DAE-8031-9BDE-5E77-93A203D39CE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363129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10B5D-E1C6-C8CC-8CF0-CA66C2B5A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CFF3B-2004-6D99-9FE2-9F82A6A19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8BF78-EC45-6C0E-77D1-03B2A6DDF8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3091431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8419-BCB3-D10E-96CC-4E2F5F92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25876-B9E8-2F66-6E56-49AEEB4D4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9298D-AE6D-DDBD-C5A2-AA0EEB592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3A0662-7E3E-4EE5-0939-61794BBF1A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93103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D168-9F76-19B8-BF0A-807872D9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E2834-746A-BFDA-F75A-0C62AEEAC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F04C0E-D0C0-CE12-3E16-26FCBDA30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5A67D1-314A-642B-8F44-3079D9B3E2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123324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1DF0-2460-5F0D-77A9-5BC0F575C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F28E5-D058-F101-F49A-4E7EEAB2A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B65DD7-EFA0-BBD7-9A54-FC274A9F6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073040-6F3F-B542-9136-CAFD6BA317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92572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1F78-C991-A8B4-E018-0D59AEDF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09DED-E5FD-A379-2C20-385B5801C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B2652A-03B3-389F-1C20-763F97577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5FE842-3885-0705-9CC1-C78530CA7DC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2537539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5231-D4D2-3876-D454-37E332E05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FE85E-B402-CB43-E466-382C1FE32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D9CFB-036D-B524-5D88-CE1B6B6FE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A1D885-5BC4-FF1D-6EB1-CE58BCD156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4261184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80456-D0B6-C403-01ED-5F35C239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A18805-BFA4-B633-63E4-487872AEED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A14EA9-7CC3-C2FD-6943-C0290CCD1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0025B0-F9AC-2A97-F17C-083BA25D9D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229907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0BF9-65C7-F36C-E13F-C73414ED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9D7FB-27AD-0148-52ED-A217E7061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D7468-EA5A-B1A7-D70D-F892DCAEE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A1D023-6A8C-3A0A-2F4B-CFBDE81F8A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1624622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4164</Words>
  <Application>Microsoft Office PowerPoint</Application>
  <PresentationFormat>Widescreen</PresentationFormat>
  <Paragraphs>481</Paragraphs>
  <Slides>161</Slides>
  <Notes>160</Notes>
  <HiddenSlides>29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</cp:revision>
  <dcterms:created xsi:type="dcterms:W3CDTF">2026-02-10T16:40:46Z</dcterms:created>
  <dcterms:modified xsi:type="dcterms:W3CDTF">2026-02-10T16:48:21Z</dcterms:modified>
</cp:coreProperties>
</file>