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slides/slide145.xml" ContentType="application/vnd.openxmlformats-officedocument.presentationml.slide+xml"/>
  <Override PartName="/ppt/slides/slide146.xml" ContentType="application/vnd.openxmlformats-officedocument.presentationml.slide+xml"/>
  <Override PartName="/ppt/slides/slide147.xml" ContentType="application/vnd.openxmlformats-officedocument.presentationml.slide+xml"/>
  <Override PartName="/ppt/slides/slide148.xml" ContentType="application/vnd.openxmlformats-officedocument.presentationml.slide+xml"/>
  <Override PartName="/ppt/slides/slide149.xml" ContentType="application/vnd.openxmlformats-officedocument.presentationml.slide+xml"/>
  <Override PartName="/ppt/slides/slide150.xml" ContentType="application/vnd.openxmlformats-officedocument.presentationml.slide+xml"/>
  <Override PartName="/ppt/slides/slide151.xml" ContentType="application/vnd.openxmlformats-officedocument.presentationml.slide+xml"/>
  <Override PartName="/ppt/slides/slide152.xml" ContentType="application/vnd.openxmlformats-officedocument.presentationml.slide+xml"/>
  <Override PartName="/ppt/slides/slide153.xml" ContentType="application/vnd.openxmlformats-officedocument.presentationml.slide+xml"/>
  <Override PartName="/ppt/slides/slide154.xml" ContentType="application/vnd.openxmlformats-officedocument.presentationml.slide+xml"/>
  <Override PartName="/ppt/slides/slide155.xml" ContentType="application/vnd.openxmlformats-officedocument.presentationml.slide+xml"/>
  <Override PartName="/ppt/slides/slide156.xml" ContentType="application/vnd.openxmlformats-officedocument.presentationml.slide+xml"/>
  <Override PartName="/ppt/slides/slide157.xml" ContentType="application/vnd.openxmlformats-officedocument.presentationml.slide+xml"/>
  <Override PartName="/ppt/slides/slide158.xml" ContentType="application/vnd.openxmlformats-officedocument.presentationml.slide+xml"/>
  <Override PartName="/ppt/slides/slide159.xml" ContentType="application/vnd.openxmlformats-officedocument.presentationml.slide+xml"/>
  <Override PartName="/ppt/slides/slide160.xml" ContentType="application/vnd.openxmlformats-officedocument.presentationml.slide+xml"/>
  <Override PartName="/ppt/slides/slide16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ppt/notesSlides/notesSlide77.xml" ContentType="application/vnd.openxmlformats-officedocument.presentationml.notesSlide+xml"/>
  <Override PartName="/ppt/notesSlides/notesSlide78.xml" ContentType="application/vnd.openxmlformats-officedocument.presentationml.notesSlide+xml"/>
  <Override PartName="/ppt/notesSlides/notesSlide79.xml" ContentType="application/vnd.openxmlformats-officedocument.presentationml.notesSlide+xml"/>
  <Override PartName="/ppt/notesSlides/notesSlide80.xml" ContentType="application/vnd.openxmlformats-officedocument.presentationml.notesSlide+xml"/>
  <Override PartName="/ppt/notesSlides/notesSlide81.xml" ContentType="application/vnd.openxmlformats-officedocument.presentationml.notesSlide+xml"/>
  <Override PartName="/ppt/notesSlides/notesSlide82.xml" ContentType="application/vnd.openxmlformats-officedocument.presentationml.notesSlide+xml"/>
  <Override PartName="/ppt/notesSlides/notesSlide83.xml" ContentType="application/vnd.openxmlformats-officedocument.presentationml.notesSlide+xml"/>
  <Override PartName="/ppt/notesSlides/notesSlide84.xml" ContentType="application/vnd.openxmlformats-officedocument.presentationml.notesSlide+xml"/>
  <Override PartName="/ppt/notesSlides/notesSlide85.xml" ContentType="application/vnd.openxmlformats-officedocument.presentationml.notesSlide+xml"/>
  <Override PartName="/ppt/notesSlides/notesSlide86.xml" ContentType="application/vnd.openxmlformats-officedocument.presentationml.notesSlide+xml"/>
  <Override PartName="/ppt/notesSlides/notesSlide87.xml" ContentType="application/vnd.openxmlformats-officedocument.presentationml.notesSlide+xml"/>
  <Override PartName="/ppt/notesSlides/notesSlide88.xml" ContentType="application/vnd.openxmlformats-officedocument.presentationml.notesSlide+xml"/>
  <Override PartName="/ppt/notesSlides/notesSlide89.xml" ContentType="application/vnd.openxmlformats-officedocument.presentationml.notesSlide+xml"/>
  <Override PartName="/ppt/notesSlides/notesSlide90.xml" ContentType="application/vnd.openxmlformats-officedocument.presentationml.notesSlide+xml"/>
  <Override PartName="/ppt/notesSlides/notesSlide91.xml" ContentType="application/vnd.openxmlformats-officedocument.presentationml.notesSlide+xml"/>
  <Override PartName="/ppt/notesSlides/notesSlide92.xml" ContentType="application/vnd.openxmlformats-officedocument.presentationml.notesSlide+xml"/>
  <Override PartName="/ppt/notesSlides/notesSlide93.xml" ContentType="application/vnd.openxmlformats-officedocument.presentationml.notesSlide+xml"/>
  <Override PartName="/ppt/notesSlides/notesSlide94.xml" ContentType="application/vnd.openxmlformats-officedocument.presentationml.notesSlide+xml"/>
  <Override PartName="/ppt/notesSlides/notesSlide95.xml" ContentType="application/vnd.openxmlformats-officedocument.presentationml.notesSlide+xml"/>
  <Override PartName="/ppt/notesSlides/notesSlide96.xml" ContentType="application/vnd.openxmlformats-officedocument.presentationml.notesSlide+xml"/>
  <Override PartName="/ppt/notesSlides/notesSlide97.xml" ContentType="application/vnd.openxmlformats-officedocument.presentationml.notesSlide+xml"/>
  <Override PartName="/ppt/notesSlides/notesSlide98.xml" ContentType="application/vnd.openxmlformats-officedocument.presentationml.notesSlide+xml"/>
  <Override PartName="/ppt/notesSlides/notesSlide99.xml" ContentType="application/vnd.openxmlformats-officedocument.presentationml.notesSlide+xml"/>
  <Override PartName="/ppt/notesSlides/notesSlide100.xml" ContentType="application/vnd.openxmlformats-officedocument.presentationml.notesSlide+xml"/>
  <Override PartName="/ppt/notesSlides/notesSlide101.xml" ContentType="application/vnd.openxmlformats-officedocument.presentationml.notesSlide+xml"/>
  <Override PartName="/ppt/notesSlides/notesSlide102.xml" ContentType="application/vnd.openxmlformats-officedocument.presentationml.notesSlide+xml"/>
  <Override PartName="/ppt/notesSlides/notesSlide103.xml" ContentType="application/vnd.openxmlformats-officedocument.presentationml.notesSlide+xml"/>
  <Override PartName="/ppt/notesSlides/notesSlide104.xml" ContentType="application/vnd.openxmlformats-officedocument.presentationml.notesSlide+xml"/>
  <Override PartName="/ppt/notesSlides/notesSlide105.xml" ContentType="application/vnd.openxmlformats-officedocument.presentationml.notesSlide+xml"/>
  <Override PartName="/ppt/notesSlides/notesSlide106.xml" ContentType="application/vnd.openxmlformats-officedocument.presentationml.notesSlide+xml"/>
  <Override PartName="/ppt/notesSlides/notesSlide107.xml" ContentType="application/vnd.openxmlformats-officedocument.presentationml.notesSlide+xml"/>
  <Override PartName="/ppt/notesSlides/notesSlide108.xml" ContentType="application/vnd.openxmlformats-officedocument.presentationml.notesSlide+xml"/>
  <Override PartName="/ppt/notesSlides/notesSlide109.xml" ContentType="application/vnd.openxmlformats-officedocument.presentationml.notesSlide+xml"/>
  <Override PartName="/ppt/notesSlides/notesSlide110.xml" ContentType="application/vnd.openxmlformats-officedocument.presentationml.notesSlide+xml"/>
  <Override PartName="/ppt/notesSlides/notesSlide111.xml" ContentType="application/vnd.openxmlformats-officedocument.presentationml.notesSlide+xml"/>
  <Override PartName="/ppt/notesSlides/notesSlide112.xml" ContentType="application/vnd.openxmlformats-officedocument.presentationml.notesSlide+xml"/>
  <Override PartName="/ppt/notesSlides/notesSlide113.xml" ContentType="application/vnd.openxmlformats-officedocument.presentationml.notesSlide+xml"/>
  <Override PartName="/ppt/notesSlides/notesSlide114.xml" ContentType="application/vnd.openxmlformats-officedocument.presentationml.notesSlide+xml"/>
  <Override PartName="/ppt/notesSlides/notesSlide115.xml" ContentType="application/vnd.openxmlformats-officedocument.presentationml.notesSlide+xml"/>
  <Override PartName="/ppt/notesSlides/notesSlide116.xml" ContentType="application/vnd.openxmlformats-officedocument.presentationml.notesSlide+xml"/>
  <Override PartName="/ppt/notesSlides/notesSlide117.xml" ContentType="application/vnd.openxmlformats-officedocument.presentationml.notesSlide+xml"/>
  <Override PartName="/ppt/notesSlides/notesSlide118.xml" ContentType="application/vnd.openxmlformats-officedocument.presentationml.notesSlide+xml"/>
  <Override PartName="/ppt/notesSlides/notesSlide119.xml" ContentType="application/vnd.openxmlformats-officedocument.presentationml.notesSlide+xml"/>
  <Override PartName="/ppt/notesSlides/notesSlide120.xml" ContentType="application/vnd.openxmlformats-officedocument.presentationml.notesSlide+xml"/>
  <Override PartName="/ppt/notesSlides/notesSlide121.xml" ContentType="application/vnd.openxmlformats-officedocument.presentationml.notesSlide+xml"/>
  <Override PartName="/ppt/notesSlides/notesSlide122.xml" ContentType="application/vnd.openxmlformats-officedocument.presentationml.notesSlide+xml"/>
  <Override PartName="/ppt/notesSlides/notesSlide123.xml" ContentType="application/vnd.openxmlformats-officedocument.presentationml.notesSlide+xml"/>
  <Override PartName="/ppt/notesSlides/notesSlide124.xml" ContentType="application/vnd.openxmlformats-officedocument.presentationml.notesSlide+xml"/>
  <Override PartName="/ppt/notesSlides/notesSlide125.xml" ContentType="application/vnd.openxmlformats-officedocument.presentationml.notesSlide+xml"/>
  <Override PartName="/ppt/notesSlides/notesSlide126.xml" ContentType="application/vnd.openxmlformats-officedocument.presentationml.notesSlide+xml"/>
  <Override PartName="/ppt/notesSlides/notesSlide127.xml" ContentType="application/vnd.openxmlformats-officedocument.presentationml.notesSlide+xml"/>
  <Override PartName="/ppt/notesSlides/notesSlide128.xml" ContentType="application/vnd.openxmlformats-officedocument.presentationml.notesSlide+xml"/>
  <Override PartName="/ppt/notesSlides/notesSlide129.xml" ContentType="application/vnd.openxmlformats-officedocument.presentationml.notesSlide+xml"/>
  <Override PartName="/ppt/notesSlides/notesSlide130.xml" ContentType="application/vnd.openxmlformats-officedocument.presentationml.notesSlide+xml"/>
  <Override PartName="/ppt/notesSlides/notesSlide131.xml" ContentType="application/vnd.openxmlformats-officedocument.presentationml.notesSlide+xml"/>
  <Override PartName="/ppt/notesSlides/notesSlide132.xml" ContentType="application/vnd.openxmlformats-officedocument.presentationml.notesSlide+xml"/>
  <Override PartName="/ppt/notesSlides/notesSlide133.xml" ContentType="application/vnd.openxmlformats-officedocument.presentationml.notesSlide+xml"/>
  <Override PartName="/ppt/notesSlides/notesSlide134.xml" ContentType="application/vnd.openxmlformats-officedocument.presentationml.notesSlide+xml"/>
  <Override PartName="/ppt/notesSlides/notesSlide135.xml" ContentType="application/vnd.openxmlformats-officedocument.presentationml.notesSlide+xml"/>
  <Override PartName="/ppt/notesSlides/notesSlide136.xml" ContentType="application/vnd.openxmlformats-officedocument.presentationml.notesSlide+xml"/>
  <Override PartName="/ppt/notesSlides/notesSlide137.xml" ContentType="application/vnd.openxmlformats-officedocument.presentationml.notesSlide+xml"/>
  <Override PartName="/ppt/notesSlides/notesSlide138.xml" ContentType="application/vnd.openxmlformats-officedocument.presentationml.notesSlide+xml"/>
  <Override PartName="/ppt/notesSlides/notesSlide139.xml" ContentType="application/vnd.openxmlformats-officedocument.presentationml.notesSlide+xml"/>
  <Override PartName="/ppt/notesSlides/notesSlide140.xml" ContentType="application/vnd.openxmlformats-officedocument.presentationml.notesSlide+xml"/>
  <Override PartName="/ppt/notesSlides/notesSlide141.xml" ContentType="application/vnd.openxmlformats-officedocument.presentationml.notesSlide+xml"/>
  <Override PartName="/ppt/notesSlides/notesSlide142.xml" ContentType="application/vnd.openxmlformats-officedocument.presentationml.notesSlide+xml"/>
  <Override PartName="/ppt/notesSlides/notesSlide143.xml" ContentType="application/vnd.openxmlformats-officedocument.presentationml.notesSlide+xml"/>
  <Override PartName="/ppt/notesSlides/notesSlide144.xml" ContentType="application/vnd.openxmlformats-officedocument.presentationml.notesSlide+xml"/>
  <Override PartName="/ppt/notesSlides/notesSlide145.xml" ContentType="application/vnd.openxmlformats-officedocument.presentationml.notesSlide+xml"/>
  <Override PartName="/ppt/notesSlides/notesSlide146.xml" ContentType="application/vnd.openxmlformats-officedocument.presentationml.notesSlide+xml"/>
  <Override PartName="/ppt/notesSlides/notesSlide147.xml" ContentType="application/vnd.openxmlformats-officedocument.presentationml.notesSlide+xml"/>
  <Override PartName="/ppt/notesSlides/notesSlide148.xml" ContentType="application/vnd.openxmlformats-officedocument.presentationml.notesSlide+xml"/>
  <Override PartName="/ppt/notesSlides/notesSlide149.xml" ContentType="application/vnd.openxmlformats-officedocument.presentationml.notesSlide+xml"/>
  <Override PartName="/ppt/notesSlides/notesSlide150.xml" ContentType="application/vnd.openxmlformats-officedocument.presentationml.notesSlide+xml"/>
  <Override PartName="/ppt/notesSlides/notesSlide151.xml" ContentType="application/vnd.openxmlformats-officedocument.presentationml.notesSlide+xml"/>
  <Override PartName="/ppt/notesSlides/notesSlide152.xml" ContentType="application/vnd.openxmlformats-officedocument.presentationml.notesSlide+xml"/>
  <Override PartName="/ppt/notesSlides/notesSlide153.xml" ContentType="application/vnd.openxmlformats-officedocument.presentationml.notesSlide+xml"/>
  <Override PartName="/ppt/notesSlides/notesSlide154.xml" ContentType="application/vnd.openxmlformats-officedocument.presentationml.notesSlide+xml"/>
  <Override PartName="/ppt/notesSlides/notesSlide155.xml" ContentType="application/vnd.openxmlformats-officedocument.presentationml.notesSlide+xml"/>
  <Override PartName="/ppt/notesSlides/notesSlide156.xml" ContentType="application/vnd.openxmlformats-officedocument.presentationml.notesSlide+xml"/>
  <Override PartName="/ppt/notesSlides/notesSlide157.xml" ContentType="application/vnd.openxmlformats-officedocument.presentationml.notesSlide+xml"/>
  <Override PartName="/ppt/notesSlides/notesSlide158.xml" ContentType="application/vnd.openxmlformats-officedocument.presentationml.notesSlide+xml"/>
  <Override PartName="/ppt/notesSlides/notesSlide159.xml" ContentType="application/vnd.openxmlformats-officedocument.presentationml.notesSlide+xml"/>
  <Override PartName="/ppt/notesSlides/notesSlide16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3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  <p:sldId id="298" r:id="rId44"/>
    <p:sldId id="299" r:id="rId45"/>
    <p:sldId id="300" r:id="rId46"/>
    <p:sldId id="301" r:id="rId47"/>
    <p:sldId id="302" r:id="rId48"/>
    <p:sldId id="303" r:id="rId49"/>
    <p:sldId id="304" r:id="rId50"/>
    <p:sldId id="305" r:id="rId51"/>
    <p:sldId id="306" r:id="rId52"/>
    <p:sldId id="307" r:id="rId53"/>
    <p:sldId id="308" r:id="rId54"/>
    <p:sldId id="309" r:id="rId55"/>
    <p:sldId id="310" r:id="rId56"/>
    <p:sldId id="311" r:id="rId57"/>
    <p:sldId id="312" r:id="rId58"/>
    <p:sldId id="313" r:id="rId59"/>
    <p:sldId id="314" r:id="rId60"/>
    <p:sldId id="315" r:id="rId61"/>
    <p:sldId id="316" r:id="rId62"/>
    <p:sldId id="317" r:id="rId63"/>
    <p:sldId id="318" r:id="rId64"/>
    <p:sldId id="319" r:id="rId65"/>
    <p:sldId id="320" r:id="rId66"/>
    <p:sldId id="321" r:id="rId67"/>
    <p:sldId id="322" r:id="rId68"/>
    <p:sldId id="323" r:id="rId69"/>
    <p:sldId id="324" r:id="rId70"/>
    <p:sldId id="325" r:id="rId71"/>
    <p:sldId id="326" r:id="rId72"/>
    <p:sldId id="327" r:id="rId73"/>
    <p:sldId id="328" r:id="rId74"/>
    <p:sldId id="329" r:id="rId75"/>
    <p:sldId id="330" r:id="rId76"/>
    <p:sldId id="331" r:id="rId77"/>
    <p:sldId id="332" r:id="rId78"/>
    <p:sldId id="333" r:id="rId79"/>
    <p:sldId id="334" r:id="rId80"/>
    <p:sldId id="335" r:id="rId81"/>
    <p:sldId id="336" r:id="rId82"/>
    <p:sldId id="337" r:id="rId83"/>
    <p:sldId id="338" r:id="rId84"/>
    <p:sldId id="339" r:id="rId85"/>
    <p:sldId id="340" r:id="rId86"/>
    <p:sldId id="341" r:id="rId87"/>
    <p:sldId id="342" r:id="rId88"/>
    <p:sldId id="343" r:id="rId89"/>
    <p:sldId id="344" r:id="rId90"/>
    <p:sldId id="345" r:id="rId91"/>
    <p:sldId id="346" r:id="rId92"/>
    <p:sldId id="347" r:id="rId93"/>
    <p:sldId id="348" r:id="rId94"/>
    <p:sldId id="349" r:id="rId95"/>
    <p:sldId id="350" r:id="rId96"/>
    <p:sldId id="351" r:id="rId97"/>
    <p:sldId id="352" r:id="rId98"/>
    <p:sldId id="353" r:id="rId99"/>
    <p:sldId id="354" r:id="rId100"/>
    <p:sldId id="355" r:id="rId101"/>
    <p:sldId id="356" r:id="rId102"/>
    <p:sldId id="357" r:id="rId103"/>
    <p:sldId id="358" r:id="rId104"/>
    <p:sldId id="359" r:id="rId105"/>
    <p:sldId id="360" r:id="rId106"/>
    <p:sldId id="361" r:id="rId107"/>
    <p:sldId id="362" r:id="rId108"/>
    <p:sldId id="363" r:id="rId109"/>
    <p:sldId id="364" r:id="rId110"/>
    <p:sldId id="365" r:id="rId111"/>
    <p:sldId id="366" r:id="rId112"/>
    <p:sldId id="367" r:id="rId113"/>
    <p:sldId id="368" r:id="rId114"/>
    <p:sldId id="369" r:id="rId115"/>
    <p:sldId id="370" r:id="rId116"/>
    <p:sldId id="371" r:id="rId117"/>
    <p:sldId id="372" r:id="rId118"/>
    <p:sldId id="373" r:id="rId119"/>
    <p:sldId id="374" r:id="rId120"/>
    <p:sldId id="375" r:id="rId121"/>
    <p:sldId id="376" r:id="rId122"/>
    <p:sldId id="377" r:id="rId123"/>
    <p:sldId id="378" r:id="rId124"/>
    <p:sldId id="379" r:id="rId125"/>
    <p:sldId id="380" r:id="rId126"/>
    <p:sldId id="381" r:id="rId127"/>
    <p:sldId id="382" r:id="rId128"/>
    <p:sldId id="383" r:id="rId129"/>
    <p:sldId id="384" r:id="rId130"/>
    <p:sldId id="385" r:id="rId131"/>
    <p:sldId id="386" r:id="rId132"/>
    <p:sldId id="387" r:id="rId133"/>
    <p:sldId id="388" r:id="rId134"/>
    <p:sldId id="389" r:id="rId135"/>
    <p:sldId id="390" r:id="rId136"/>
    <p:sldId id="391" r:id="rId137"/>
    <p:sldId id="392" r:id="rId138"/>
    <p:sldId id="393" r:id="rId139"/>
    <p:sldId id="394" r:id="rId140"/>
    <p:sldId id="395" r:id="rId141"/>
    <p:sldId id="396" r:id="rId142"/>
    <p:sldId id="397" r:id="rId143"/>
    <p:sldId id="398" r:id="rId144"/>
    <p:sldId id="399" r:id="rId145"/>
    <p:sldId id="400" r:id="rId146"/>
    <p:sldId id="401" r:id="rId147"/>
    <p:sldId id="402" r:id="rId148"/>
    <p:sldId id="403" r:id="rId149"/>
    <p:sldId id="404" r:id="rId150"/>
    <p:sldId id="405" r:id="rId151"/>
    <p:sldId id="406" r:id="rId152"/>
    <p:sldId id="407" r:id="rId153"/>
    <p:sldId id="408" r:id="rId154"/>
    <p:sldId id="409" r:id="rId155"/>
    <p:sldId id="410" r:id="rId156"/>
    <p:sldId id="411" r:id="rId157"/>
    <p:sldId id="412" r:id="rId158"/>
    <p:sldId id="413" r:id="rId159"/>
    <p:sldId id="414" r:id="rId160"/>
    <p:sldId id="415" r:id="rId161"/>
    <p:sldId id="416" r:id="rId16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17" Type="http://schemas.openxmlformats.org/officeDocument/2006/relationships/slide" Target="slides/slide116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63" Type="http://schemas.openxmlformats.org/officeDocument/2006/relationships/slide" Target="slides/slide62.xml"/><Relationship Id="rId84" Type="http://schemas.openxmlformats.org/officeDocument/2006/relationships/slide" Target="slides/slide83.xml"/><Relationship Id="rId138" Type="http://schemas.openxmlformats.org/officeDocument/2006/relationships/slide" Target="slides/slide137.xml"/><Relationship Id="rId159" Type="http://schemas.openxmlformats.org/officeDocument/2006/relationships/slide" Target="slides/slide15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53" Type="http://schemas.openxmlformats.org/officeDocument/2006/relationships/slide" Target="slides/slide52.xml"/><Relationship Id="rId74" Type="http://schemas.openxmlformats.org/officeDocument/2006/relationships/slide" Target="slides/slide73.xml"/><Relationship Id="rId128" Type="http://schemas.openxmlformats.org/officeDocument/2006/relationships/slide" Target="slides/slide127.xml"/><Relationship Id="rId149" Type="http://schemas.openxmlformats.org/officeDocument/2006/relationships/slide" Target="slides/slide148.xml"/><Relationship Id="rId5" Type="http://schemas.openxmlformats.org/officeDocument/2006/relationships/slide" Target="slides/slide4.xml"/><Relationship Id="rId95" Type="http://schemas.openxmlformats.org/officeDocument/2006/relationships/slide" Target="slides/slide94.xml"/><Relationship Id="rId160" Type="http://schemas.openxmlformats.org/officeDocument/2006/relationships/slide" Target="slides/slide159.xml"/><Relationship Id="rId22" Type="http://schemas.openxmlformats.org/officeDocument/2006/relationships/slide" Target="slides/slide21.xml"/><Relationship Id="rId43" Type="http://schemas.openxmlformats.org/officeDocument/2006/relationships/slide" Target="slides/slide42.xml"/><Relationship Id="rId64" Type="http://schemas.openxmlformats.org/officeDocument/2006/relationships/slide" Target="slides/slide63.xml"/><Relationship Id="rId118" Type="http://schemas.openxmlformats.org/officeDocument/2006/relationships/slide" Target="slides/slide117.xml"/><Relationship Id="rId139" Type="http://schemas.openxmlformats.org/officeDocument/2006/relationships/slide" Target="slides/slide138.xml"/><Relationship Id="rId85" Type="http://schemas.openxmlformats.org/officeDocument/2006/relationships/slide" Target="slides/slide84.xml"/><Relationship Id="rId150" Type="http://schemas.openxmlformats.org/officeDocument/2006/relationships/slide" Target="slides/slide14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59" Type="http://schemas.openxmlformats.org/officeDocument/2006/relationships/slide" Target="slides/slide58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24" Type="http://schemas.openxmlformats.org/officeDocument/2006/relationships/slide" Target="slides/slide123.xml"/><Relationship Id="rId129" Type="http://schemas.openxmlformats.org/officeDocument/2006/relationships/slide" Target="slides/slide128.xml"/><Relationship Id="rId54" Type="http://schemas.openxmlformats.org/officeDocument/2006/relationships/slide" Target="slides/slide53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40" Type="http://schemas.openxmlformats.org/officeDocument/2006/relationships/slide" Target="slides/slide139.xml"/><Relationship Id="rId145" Type="http://schemas.openxmlformats.org/officeDocument/2006/relationships/slide" Target="slides/slide144.xml"/><Relationship Id="rId161" Type="http://schemas.openxmlformats.org/officeDocument/2006/relationships/slide" Target="slides/slide160.xml"/><Relationship Id="rId16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49" Type="http://schemas.openxmlformats.org/officeDocument/2006/relationships/slide" Target="slides/slide48.xml"/><Relationship Id="rId114" Type="http://schemas.openxmlformats.org/officeDocument/2006/relationships/slide" Target="slides/slide113.xml"/><Relationship Id="rId119" Type="http://schemas.openxmlformats.org/officeDocument/2006/relationships/slide" Target="slides/slide118.xml"/><Relationship Id="rId44" Type="http://schemas.openxmlformats.org/officeDocument/2006/relationships/slide" Target="slides/slide43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130" Type="http://schemas.openxmlformats.org/officeDocument/2006/relationships/slide" Target="slides/slide129.xml"/><Relationship Id="rId135" Type="http://schemas.openxmlformats.org/officeDocument/2006/relationships/slide" Target="slides/slide134.xml"/><Relationship Id="rId151" Type="http://schemas.openxmlformats.org/officeDocument/2006/relationships/slide" Target="slides/slide150.xml"/><Relationship Id="rId156" Type="http://schemas.openxmlformats.org/officeDocument/2006/relationships/slide" Target="slides/slide155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120" Type="http://schemas.openxmlformats.org/officeDocument/2006/relationships/slide" Target="slides/slide119.xml"/><Relationship Id="rId125" Type="http://schemas.openxmlformats.org/officeDocument/2006/relationships/slide" Target="slides/slide124.xml"/><Relationship Id="rId141" Type="http://schemas.openxmlformats.org/officeDocument/2006/relationships/slide" Target="slides/slide140.xml"/><Relationship Id="rId146" Type="http://schemas.openxmlformats.org/officeDocument/2006/relationships/slide" Target="slides/slide145.xml"/><Relationship Id="rId167" Type="http://schemas.openxmlformats.org/officeDocument/2006/relationships/tableStyles" Target="tableStyles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162" Type="http://schemas.openxmlformats.org/officeDocument/2006/relationships/slide" Target="slides/slide16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110" Type="http://schemas.openxmlformats.org/officeDocument/2006/relationships/slide" Target="slides/slide109.xml"/><Relationship Id="rId115" Type="http://schemas.openxmlformats.org/officeDocument/2006/relationships/slide" Target="slides/slide114.xml"/><Relationship Id="rId131" Type="http://schemas.openxmlformats.org/officeDocument/2006/relationships/slide" Target="slides/slide130.xml"/><Relationship Id="rId136" Type="http://schemas.openxmlformats.org/officeDocument/2006/relationships/slide" Target="slides/slide135.xml"/><Relationship Id="rId157" Type="http://schemas.openxmlformats.org/officeDocument/2006/relationships/slide" Target="slides/slide15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52" Type="http://schemas.openxmlformats.org/officeDocument/2006/relationships/slide" Target="slides/slide15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26" Type="http://schemas.openxmlformats.org/officeDocument/2006/relationships/slide" Target="slides/slide125.xml"/><Relationship Id="rId147" Type="http://schemas.openxmlformats.org/officeDocument/2006/relationships/slide" Target="slides/slide14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121" Type="http://schemas.openxmlformats.org/officeDocument/2006/relationships/slide" Target="slides/slide120.xml"/><Relationship Id="rId142" Type="http://schemas.openxmlformats.org/officeDocument/2006/relationships/slide" Target="slides/slide141.xml"/><Relationship Id="rId16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5" Type="http://schemas.openxmlformats.org/officeDocument/2006/relationships/slide" Target="slides/slide24.xml"/><Relationship Id="rId46" Type="http://schemas.openxmlformats.org/officeDocument/2006/relationships/slide" Target="slides/slide45.xml"/><Relationship Id="rId67" Type="http://schemas.openxmlformats.org/officeDocument/2006/relationships/slide" Target="slides/slide66.xml"/><Relationship Id="rId116" Type="http://schemas.openxmlformats.org/officeDocument/2006/relationships/slide" Target="slides/slide115.xml"/><Relationship Id="rId137" Type="http://schemas.openxmlformats.org/officeDocument/2006/relationships/slide" Target="slides/slide136.xml"/><Relationship Id="rId158" Type="http://schemas.openxmlformats.org/officeDocument/2006/relationships/slide" Target="slides/slide157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62" Type="http://schemas.openxmlformats.org/officeDocument/2006/relationships/slide" Target="slides/slide61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111" Type="http://schemas.openxmlformats.org/officeDocument/2006/relationships/slide" Target="slides/slide110.xml"/><Relationship Id="rId132" Type="http://schemas.openxmlformats.org/officeDocument/2006/relationships/slide" Target="slides/slide131.xml"/><Relationship Id="rId153" Type="http://schemas.openxmlformats.org/officeDocument/2006/relationships/slide" Target="slides/slide152.xml"/><Relationship Id="rId15" Type="http://schemas.openxmlformats.org/officeDocument/2006/relationships/slide" Target="slides/slide14.xml"/><Relationship Id="rId36" Type="http://schemas.openxmlformats.org/officeDocument/2006/relationships/slide" Target="slides/slide35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27" Type="http://schemas.openxmlformats.org/officeDocument/2006/relationships/slide" Target="slides/slide12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52" Type="http://schemas.openxmlformats.org/officeDocument/2006/relationships/slide" Target="slides/slide51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122" Type="http://schemas.openxmlformats.org/officeDocument/2006/relationships/slide" Target="slides/slide121.xml"/><Relationship Id="rId143" Type="http://schemas.openxmlformats.org/officeDocument/2006/relationships/slide" Target="slides/slide142.xml"/><Relationship Id="rId148" Type="http://schemas.openxmlformats.org/officeDocument/2006/relationships/slide" Target="slides/slide147.xml"/><Relationship Id="rId16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26" Type="http://schemas.openxmlformats.org/officeDocument/2006/relationships/slide" Target="slides/slide25.xml"/><Relationship Id="rId47" Type="http://schemas.openxmlformats.org/officeDocument/2006/relationships/slide" Target="slides/slide46.xml"/><Relationship Id="rId68" Type="http://schemas.openxmlformats.org/officeDocument/2006/relationships/slide" Target="slides/slide67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33" Type="http://schemas.openxmlformats.org/officeDocument/2006/relationships/slide" Target="slides/slide132.xml"/><Relationship Id="rId154" Type="http://schemas.openxmlformats.org/officeDocument/2006/relationships/slide" Target="slides/slide153.xml"/><Relationship Id="rId16" Type="http://schemas.openxmlformats.org/officeDocument/2006/relationships/slide" Target="slides/slide15.xml"/><Relationship Id="rId37" Type="http://schemas.openxmlformats.org/officeDocument/2006/relationships/slide" Target="slides/slide36.xml"/><Relationship Id="rId58" Type="http://schemas.openxmlformats.org/officeDocument/2006/relationships/slide" Target="slides/slide57.xml"/><Relationship Id="rId79" Type="http://schemas.openxmlformats.org/officeDocument/2006/relationships/slide" Target="slides/slide78.xml"/><Relationship Id="rId102" Type="http://schemas.openxmlformats.org/officeDocument/2006/relationships/slide" Target="slides/slide101.xml"/><Relationship Id="rId123" Type="http://schemas.openxmlformats.org/officeDocument/2006/relationships/slide" Target="slides/slide122.xml"/><Relationship Id="rId144" Type="http://schemas.openxmlformats.org/officeDocument/2006/relationships/slide" Target="slides/slide143.xml"/><Relationship Id="rId90" Type="http://schemas.openxmlformats.org/officeDocument/2006/relationships/slide" Target="slides/slide89.xml"/><Relationship Id="rId165" Type="http://schemas.openxmlformats.org/officeDocument/2006/relationships/viewProps" Target="viewProps.xml"/><Relationship Id="rId27" Type="http://schemas.openxmlformats.org/officeDocument/2006/relationships/slide" Target="slides/slide26.xml"/><Relationship Id="rId48" Type="http://schemas.openxmlformats.org/officeDocument/2006/relationships/slide" Target="slides/slide47.xml"/><Relationship Id="rId69" Type="http://schemas.openxmlformats.org/officeDocument/2006/relationships/slide" Target="slides/slide68.xml"/><Relationship Id="rId113" Type="http://schemas.openxmlformats.org/officeDocument/2006/relationships/slide" Target="slides/slide112.xml"/><Relationship Id="rId134" Type="http://schemas.openxmlformats.org/officeDocument/2006/relationships/slide" Target="slides/slide133.xml"/><Relationship Id="rId80" Type="http://schemas.openxmlformats.org/officeDocument/2006/relationships/slide" Target="slides/slide79.xml"/><Relationship Id="rId155" Type="http://schemas.openxmlformats.org/officeDocument/2006/relationships/slide" Target="slides/slide15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4E9A100-704E-4100-8536-97E4999AC98E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EC10AA-D1A4-43C5-81C2-927623FFE20B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6848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4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0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7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7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8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8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8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8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8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8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_rels/notesSlide8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8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8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8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9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9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2.xml"/><Relationship Id="rId1" Type="http://schemas.openxmlformats.org/officeDocument/2006/relationships/notesMaster" Target="../notesMasters/notesMaster1.xml"/></Relationships>
</file>

<file path=ppt/notesSlides/_rels/notesSlide9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9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4.xml"/><Relationship Id="rId1" Type="http://schemas.openxmlformats.org/officeDocument/2006/relationships/notesMaster" Target="../notesMasters/notesMaster1.xml"/></Relationships>
</file>

<file path=ppt/notesSlides/_rels/notesSlide9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5.xml"/><Relationship Id="rId1" Type="http://schemas.openxmlformats.org/officeDocument/2006/relationships/notesMaster" Target="../notesMasters/notesMaster1.xml"/></Relationships>
</file>

<file path=ppt/notesSlides/_rels/notesSlide9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6.xml"/><Relationship Id="rId1" Type="http://schemas.openxmlformats.org/officeDocument/2006/relationships/notesMaster" Target="../notesMasters/notesMaster1.xml"/></Relationships>
</file>

<file path=ppt/notesSlides/_rels/notesSlide9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9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9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9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0.xml"/><Relationship Id="rId1" Type="http://schemas.openxmlformats.org/officeDocument/2006/relationships/notesMaster" Target="../notesMasters/notesMaster1.xml"/></Relationships>
</file>

<file path=ppt/notesSlides/_rels/notesSlide10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10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2.xml"/><Relationship Id="rId1" Type="http://schemas.openxmlformats.org/officeDocument/2006/relationships/notesMaster" Target="../notesMasters/notesMaster1.xml"/></Relationships>
</file>

<file path=ppt/notesSlides/_rels/notesSlide10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3.xml"/><Relationship Id="rId1" Type="http://schemas.openxmlformats.org/officeDocument/2006/relationships/notesMaster" Target="../notesMasters/notesMaster1.xml"/></Relationships>
</file>

<file path=ppt/notesSlides/_rels/notesSlide10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4.xml"/><Relationship Id="rId1" Type="http://schemas.openxmlformats.org/officeDocument/2006/relationships/notesMaster" Target="../notesMasters/notesMaster1.xml"/></Relationships>
</file>

<file path=ppt/notesSlides/_rels/notesSlide10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10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10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_rels/notesSlide10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8.xml"/><Relationship Id="rId1" Type="http://schemas.openxmlformats.org/officeDocument/2006/relationships/notesMaster" Target="../notesMasters/notesMaster1.xml"/></Relationships>
</file>

<file path=ppt/notesSlides/_rels/notesSlide10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9.xml"/><Relationship Id="rId1" Type="http://schemas.openxmlformats.org/officeDocument/2006/relationships/notesMaster" Target="../notesMasters/notesMaster1.xml"/></Relationships>
</file>

<file path=ppt/notesSlides/_rels/notesSlide10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0.xml"/><Relationship Id="rId1" Type="http://schemas.openxmlformats.org/officeDocument/2006/relationships/notesMaster" Target="../notesMasters/notesMaster1.xml"/></Relationships>
</file>

<file path=ppt/notesSlides/_rels/notesSlide1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1.xml"/><Relationship Id="rId1" Type="http://schemas.openxmlformats.org/officeDocument/2006/relationships/notesMaster" Target="../notesMasters/notesMaster1.xml"/></Relationships>
</file>

<file path=ppt/notesSlides/_rels/notesSlide1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2.xml"/><Relationship Id="rId1" Type="http://schemas.openxmlformats.org/officeDocument/2006/relationships/notesMaster" Target="../notesMasters/notesMaster1.xml"/></Relationships>
</file>

<file path=ppt/notesSlides/_rels/notesSlide1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3.xml"/><Relationship Id="rId1" Type="http://schemas.openxmlformats.org/officeDocument/2006/relationships/notesMaster" Target="../notesMasters/notesMaster1.xml"/></Relationships>
</file>

<file path=ppt/notesSlides/_rels/notesSlide1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4.xml"/><Relationship Id="rId1" Type="http://schemas.openxmlformats.org/officeDocument/2006/relationships/notesMaster" Target="../notesMasters/notesMaster1.xml"/></Relationships>
</file>

<file path=ppt/notesSlides/_rels/notesSlide1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5.xml"/><Relationship Id="rId1" Type="http://schemas.openxmlformats.org/officeDocument/2006/relationships/notesMaster" Target="../notesMasters/notesMaster1.xml"/></Relationships>
</file>

<file path=ppt/notesSlides/_rels/notesSlide1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6.xml"/><Relationship Id="rId1" Type="http://schemas.openxmlformats.org/officeDocument/2006/relationships/notesMaster" Target="../notesMasters/notesMaster1.xml"/></Relationships>
</file>

<file path=ppt/notesSlides/_rels/notesSlide1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7.xml"/><Relationship Id="rId1" Type="http://schemas.openxmlformats.org/officeDocument/2006/relationships/notesMaster" Target="../notesMasters/notesMaster1.xml"/></Relationships>
</file>

<file path=ppt/notesSlides/_rels/notesSlide1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8.xml"/><Relationship Id="rId1" Type="http://schemas.openxmlformats.org/officeDocument/2006/relationships/notesMaster" Target="../notesMasters/notesMaster1.xml"/></Relationships>
</file>

<file path=ppt/notesSlides/_rels/notesSlide1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9.xml"/><Relationship Id="rId1" Type="http://schemas.openxmlformats.org/officeDocument/2006/relationships/notesMaster" Target="../notesMasters/notesMaster1.xml"/></Relationships>
</file>

<file path=ppt/notesSlides/_rels/notesSlide1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0.xml"/><Relationship Id="rId1" Type="http://schemas.openxmlformats.org/officeDocument/2006/relationships/notesMaster" Target="../notesMasters/notesMaster1.xml"/></Relationships>
</file>

<file path=ppt/notesSlides/_rels/notesSlide1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1.xml"/><Relationship Id="rId1" Type="http://schemas.openxmlformats.org/officeDocument/2006/relationships/notesMaster" Target="../notesMasters/notesMaster1.xml"/></Relationships>
</file>

<file path=ppt/notesSlides/_rels/notesSlide1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2.xml"/><Relationship Id="rId1" Type="http://schemas.openxmlformats.org/officeDocument/2006/relationships/notesMaster" Target="../notesMasters/notesMaster1.xml"/></Relationships>
</file>

<file path=ppt/notesSlides/_rels/notesSlide1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3.xml"/><Relationship Id="rId1" Type="http://schemas.openxmlformats.org/officeDocument/2006/relationships/notesMaster" Target="../notesMasters/notesMaster1.xml"/></Relationships>
</file>

<file path=ppt/notesSlides/_rels/notesSlide1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4.xml"/><Relationship Id="rId1" Type="http://schemas.openxmlformats.org/officeDocument/2006/relationships/notesMaster" Target="../notesMasters/notesMaster1.xml"/></Relationships>
</file>

<file path=ppt/notesSlides/_rels/notesSlide1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5.xml"/><Relationship Id="rId1" Type="http://schemas.openxmlformats.org/officeDocument/2006/relationships/notesMaster" Target="../notesMasters/notesMaster1.xml"/></Relationships>
</file>

<file path=ppt/notesSlides/_rels/notesSlide1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6.xml"/><Relationship Id="rId1" Type="http://schemas.openxmlformats.org/officeDocument/2006/relationships/notesMaster" Target="../notesMasters/notesMaster1.xml"/></Relationships>
</file>

<file path=ppt/notesSlides/_rels/notesSlide1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7.xml"/><Relationship Id="rId1" Type="http://schemas.openxmlformats.org/officeDocument/2006/relationships/notesMaster" Target="../notesMasters/notesMaster1.xml"/></Relationships>
</file>

<file path=ppt/notesSlides/_rels/notesSlide1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8.xml"/><Relationship Id="rId1" Type="http://schemas.openxmlformats.org/officeDocument/2006/relationships/notesMaster" Target="../notesMasters/notesMaster1.xml"/></Relationships>
</file>

<file path=ppt/notesSlides/_rels/notesSlide1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9.xml"/><Relationship Id="rId1" Type="http://schemas.openxmlformats.org/officeDocument/2006/relationships/notesMaster" Target="../notesMasters/notesMaster1.xml"/></Relationships>
</file>

<file path=ppt/notesSlides/_rels/notesSlide1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0.xml"/><Relationship Id="rId1" Type="http://schemas.openxmlformats.org/officeDocument/2006/relationships/notesMaster" Target="../notesMasters/notesMaster1.xml"/></Relationships>
</file>

<file path=ppt/notesSlides/_rels/notesSlide1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1.xml"/><Relationship Id="rId1" Type="http://schemas.openxmlformats.org/officeDocument/2006/relationships/notesMaster" Target="../notesMasters/notesMaster1.xml"/></Relationships>
</file>

<file path=ppt/notesSlides/_rels/notesSlide1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2.xml"/><Relationship Id="rId1" Type="http://schemas.openxmlformats.org/officeDocument/2006/relationships/notesMaster" Target="../notesMasters/notesMaster1.xml"/></Relationships>
</file>

<file path=ppt/notesSlides/_rels/notesSlide1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3.xml"/><Relationship Id="rId1" Type="http://schemas.openxmlformats.org/officeDocument/2006/relationships/notesMaster" Target="../notesMasters/notesMaster1.xml"/></Relationships>
</file>

<file path=ppt/notesSlides/_rels/notesSlide1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4.xml"/><Relationship Id="rId1" Type="http://schemas.openxmlformats.org/officeDocument/2006/relationships/notesMaster" Target="../notesMasters/notesMaster1.xml"/></Relationships>
</file>

<file path=ppt/notesSlides/_rels/notesSlide1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5.xml"/><Relationship Id="rId1" Type="http://schemas.openxmlformats.org/officeDocument/2006/relationships/notesMaster" Target="../notesMasters/notesMaster1.xml"/></Relationships>
</file>

<file path=ppt/notesSlides/_rels/notesSlide1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6.xml"/><Relationship Id="rId1" Type="http://schemas.openxmlformats.org/officeDocument/2006/relationships/notesMaster" Target="../notesMasters/notesMaster1.xml"/></Relationships>
</file>

<file path=ppt/notesSlides/_rels/notesSlide1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7.xml"/><Relationship Id="rId1" Type="http://schemas.openxmlformats.org/officeDocument/2006/relationships/notesMaster" Target="../notesMasters/notesMaster1.xml"/></Relationships>
</file>

<file path=ppt/notesSlides/_rels/notesSlide1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8.xml"/><Relationship Id="rId1" Type="http://schemas.openxmlformats.org/officeDocument/2006/relationships/notesMaster" Target="../notesMasters/notesMaster1.xml"/></Relationships>
</file>

<file path=ppt/notesSlides/_rels/notesSlide1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9.xml"/><Relationship Id="rId1" Type="http://schemas.openxmlformats.org/officeDocument/2006/relationships/notesMaster" Target="../notesMasters/notesMaster1.xml"/></Relationships>
</file>

<file path=ppt/notesSlides/_rels/notesSlide1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0.xml"/><Relationship Id="rId1" Type="http://schemas.openxmlformats.org/officeDocument/2006/relationships/notesMaster" Target="../notesMasters/notesMaster1.xml"/></Relationships>
</file>

<file path=ppt/notesSlides/_rels/notesSlide1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1.xml"/><Relationship Id="rId1" Type="http://schemas.openxmlformats.org/officeDocument/2006/relationships/notesMaster" Target="../notesMasters/notesMaster1.xml"/></Relationships>
</file>

<file path=ppt/notesSlides/_rels/notesSlide1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2.xml"/><Relationship Id="rId1" Type="http://schemas.openxmlformats.org/officeDocument/2006/relationships/notesMaster" Target="../notesMasters/notesMaster1.xml"/></Relationships>
</file>

<file path=ppt/notesSlides/_rels/notesSlide1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3.xml"/><Relationship Id="rId1" Type="http://schemas.openxmlformats.org/officeDocument/2006/relationships/notesMaster" Target="../notesMasters/notesMaster1.xml"/></Relationships>
</file>

<file path=ppt/notesSlides/_rels/notesSlide1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4.xml"/><Relationship Id="rId1" Type="http://schemas.openxmlformats.org/officeDocument/2006/relationships/notesMaster" Target="../notesMasters/notesMaster1.xml"/></Relationships>
</file>

<file path=ppt/notesSlides/_rels/notesSlide1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5.xml"/><Relationship Id="rId1" Type="http://schemas.openxmlformats.org/officeDocument/2006/relationships/notesMaster" Target="../notesMasters/notesMaster1.xml"/></Relationships>
</file>

<file path=ppt/notesSlides/_rels/notesSlide1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6.xml"/><Relationship Id="rId1" Type="http://schemas.openxmlformats.org/officeDocument/2006/relationships/notesMaster" Target="../notesMasters/notesMaster1.xml"/></Relationships>
</file>

<file path=ppt/notesSlides/_rels/notesSlide1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7.xml"/><Relationship Id="rId1" Type="http://schemas.openxmlformats.org/officeDocument/2006/relationships/notesMaster" Target="../notesMasters/notesMaster1.xml"/></Relationships>
</file>

<file path=ppt/notesSlides/_rels/notesSlide1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8.xml"/><Relationship Id="rId1" Type="http://schemas.openxmlformats.org/officeDocument/2006/relationships/notesMaster" Target="../notesMasters/notesMaster1.xml"/></Relationships>
</file>

<file path=ppt/notesSlides/_rels/notesSlide1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9.xml"/><Relationship Id="rId1" Type="http://schemas.openxmlformats.org/officeDocument/2006/relationships/notesMaster" Target="../notesMasters/notesMaster1.xml"/></Relationships>
</file>

<file path=ppt/notesSlides/_rels/notesSlide1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0.xml"/><Relationship Id="rId1" Type="http://schemas.openxmlformats.org/officeDocument/2006/relationships/notesMaster" Target="../notesMasters/notesMaster1.xml"/></Relationships>
</file>

<file path=ppt/notesSlides/_rels/notesSlide1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1.xml"/><Relationship Id="rId1" Type="http://schemas.openxmlformats.org/officeDocument/2006/relationships/notesMaster" Target="../notesMasters/notesMaster1.xml"/></Relationships>
</file>

<file path=ppt/notesSlides/_rels/notesSlide1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2.xml"/><Relationship Id="rId1" Type="http://schemas.openxmlformats.org/officeDocument/2006/relationships/notesMaster" Target="../notesMasters/notesMaster1.xml"/></Relationships>
</file>

<file path=ppt/notesSlides/_rels/notesSlide1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3.xml"/><Relationship Id="rId1" Type="http://schemas.openxmlformats.org/officeDocument/2006/relationships/notesMaster" Target="../notesMasters/notesMaster1.xml"/></Relationships>
</file>

<file path=ppt/notesSlides/_rels/notesSlide1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4.xml"/><Relationship Id="rId1" Type="http://schemas.openxmlformats.org/officeDocument/2006/relationships/notesMaster" Target="../notesMasters/notesMaster1.xml"/></Relationships>
</file>

<file path=ppt/notesSlides/_rels/notesSlide1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5.xml"/><Relationship Id="rId1" Type="http://schemas.openxmlformats.org/officeDocument/2006/relationships/notesMaster" Target="../notesMasters/notesMaster1.xml"/></Relationships>
</file>

<file path=ppt/notesSlides/_rels/notesSlide1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6.xml"/><Relationship Id="rId1" Type="http://schemas.openxmlformats.org/officeDocument/2006/relationships/notesMaster" Target="../notesMasters/notesMaster1.xml"/></Relationships>
</file>

<file path=ppt/notesSlides/_rels/notesSlide1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7.xml"/><Relationship Id="rId1" Type="http://schemas.openxmlformats.org/officeDocument/2006/relationships/notesMaster" Target="../notesMasters/notesMaster1.xml"/></Relationships>
</file>

<file path=ppt/notesSlides/_rels/notesSlide1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8.xml"/><Relationship Id="rId1" Type="http://schemas.openxmlformats.org/officeDocument/2006/relationships/notesMaster" Target="../notesMasters/notesMaster1.xml"/></Relationships>
</file>

<file path=ppt/notesSlides/_rels/notesSlide1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9.xml"/><Relationship Id="rId1" Type="http://schemas.openxmlformats.org/officeDocument/2006/relationships/notesMaster" Target="../notesMasters/notesMaster1.xml"/></Relationships>
</file>

<file path=ppt/notesSlides/_rels/notesSlide1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0.xml"/><Relationship Id="rId1" Type="http://schemas.openxmlformats.org/officeDocument/2006/relationships/notesMaster" Target="../notesMasters/notesMaster1.xml"/></Relationships>
</file>

<file path=ppt/notesSlides/_rels/notesSlide1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https://cs1033.gaul.csd.uwo.ca/~mgord9/posterassign/mgord9_poster.jpg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64981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https://cs1033.gaul.csd.uwo.ca/~mgrossm7/posterassign/mgrossm7_poster.jpg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046347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https://cs1033.gaul.csd.uwo.ca/~mgrove6/posterassign/mgrove6_poster.jpg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320734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https://cs1033.gaul.csd.uwo.ca/~mgurm2/posterassign/mgurm2_poster.jpg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06398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https://cs1033.gaul.csd.uwo.ca/~mhe269/posterassign/mhe269_poster.jpg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8512855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https://cs1033.gaul.csd.uwo.ca/~mjelich2/posterassign/mjelich2_poster.jpg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5121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https://cs1033.gaul.csd.uwo.ca/~mjoo8/posterassign/mjoo8_poster.jpg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331810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https://cs1033.gaul.csd.uwo.ca/~mkalaw2/posterassign/mkalaw2_poster.jpg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78367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https://cs1033.gaul.csd.uwo.ca/~mkim887/posterassign/mkim887_poster.jpg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420473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https://cs1033.gaul.csd.uwo.ca/~mkim972/posterassign/mkim972_poster.jpg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057483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https://cs1033.gaul.csd.uwo.ca/~mleone7/posterassign/mleone7_poster.jpg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4733529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https://cs1033.gaul.csd.uwo.ca/~mlian22/posterassign/mlian22_poster.jpg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919028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https://cs1033.gaul.csd.uwo.ca/~mliang97/posterassign/mliang97_poster.jpg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61518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https://cs1033.gaul.csd.uwo.ca/~mman25/posterassign/mman25_poster.jpg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0202355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https://cs1033.gaul.csd.uwo.ca/~mmandar/posterassign/mmandar_poster.jpg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5168416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https://cs1033.gaul.csd.uwo.ca/~mmatar6/posterassign/mmatar6_poster.jpg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19374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https://cs1033.gaul.csd.uwo.ca/~mmcphe9/posterassign/mmcphe9_poster.jpg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8442050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https://cs1033.gaul.csd.uwo.ca/~mmitrano/posterassign/mmitrano_poster.jpg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71518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https://cs1033.gaul.csd.uwo.ca/~mnagama/posterassign/mnagama_poster.jpg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144628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https://cs1033.gaul.csd.uwo.ca/~mnguy352/posterassign/mnguy352_poster.jpg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088212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https://cs1033.gaul.csd.uwo.ca/~mni28/posterassign/mni28_poster.jpg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452741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https://cs1033.gaul.csd.uwo.ca/~mnicho87/posterassign/mnicho87_poster.jpg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4046872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https://cs1033.gaul.csd.uwo.ca/~mokoro/posterassign/mokoro_poster.jpg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4049380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https://cs1033.gaul.csd.uwo.ca/~mpage45/posterassign/mpage45_poster.jpg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49659155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https://cs1033.gaul.csd.uwo.ca/~mpaik/posterassign/mpaik_poster.jpg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838127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https://cs1033.gaul.csd.uwo.ca/~mpate693/posterassign/mpate693_poster.jpg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147364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https://cs1033.gaul.csd.uwo.ca/~mpeng57/posterassign/mpeng57_poster.jpg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1885739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https://cs1033.gaul.csd.uwo.ca/~mramos27/posterassign/mramos27_poster.jpg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0636546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https://cs1033.gaul.csd.uwo.ca/~mreevewa/posterassign/mreevewa_poster.jpg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19693793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https://cs1033.gaul.csd.uwo.ca/~mreid269/posterassign/mreid269_poster.jpg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3388182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https://cs1033.gaul.csd.uwo.ca/~mrocha23/posterassign/mrocha23_poster.jpg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0918339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https://cs1033.gaul.csd.uwo.ca/~mruizbar/posterassign/mruizbar_poster.jpg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376572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https://cs1033.gaul.csd.uwo.ca/~mrundle4/posterassign/mrundle4_poster.jpg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51375399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https://cs1033.gaul.csd.uwo.ca/~msalmons/posterassign/msalmons_poster.jpg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47397604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https://cs1033.gaul.csd.uwo.ca/~mschne26/posterassign/mschne26_poster.jpg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3663823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https://cs1033.gaul.csd.uwo.ca/~msidd253/posterassign/msidd253_poster.jpg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8912454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https://cs1033.gaul.csd.uwo.ca/~mszavo/posterassign/mszavo_poster.jpg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58395812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https://cs1033.gaul.csd.uwo.ca/~mtsui27/posterassign/mtsui27_poster.jpg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94406994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https://cs1033.gaul.csd.uwo.ca/~mvanberg/posterassign/mvanberg_poster.jpg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42608025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https://cs1033.gaul.csd.uwo.ca/~mwarre42/posterassign/mwarre42_poster.jpg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1768815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https://cs1033.gaul.csd.uwo.ca/~mwen25/posterassign/mwen25_poster.jpg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46814339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https://cs1033.gaul.csd.uwo.ca/~myoun85/posterassign/myoun85_poster.jpg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8552757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https://cs1033.gaul.csd.uwo.ca/~myozov/posterassign/myozov_poster.jpg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19619984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https://cs1033.gaul.csd.uwo.ca/~mzhan869/posterassign/mzhan869_poster.jpg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11141074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https://cs1033.gaul.csd.uwo.ca/~nborba2/posterassign/nborba2_poster.jpg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729415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https://cs1033.gaul.csd.uwo.ca/~nchambe8/posterassign/nchambe8_poster.jpg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12072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https://cs1033.gaul.csd.uwo.ca/~nchand29/posterassign/nchand29_poster.jpg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2678580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https://cs1033.gaul.csd.uwo.ca/~ndecker2/posterassign/ndecker2_poster.jpg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5041408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https://cs1033.gaul.csd.uwo.ca/~ndigiov/posterassign/ndigiov_poster.jpg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7071279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https://cs1033.gaul.csd.uwo.ca/~nduquet/posterassign/nduquet_poster.jpg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4026629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https://cs1033.gaul.csd.uwo.ca/~ngray44/posterassign/ngray44_poster.jpg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0335033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https://cs1033.gaul.csd.uwo.ca/~ngulbina/posterassign/ngulbina_poster.jpg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50730656"/>
      </p:ext>
    </p:extLst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https://cs1033.gaul.csd.uwo.ca/~nhallim/posterassign/nhallim_poster.jpg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52110697"/>
      </p:ext>
    </p:extLst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https://cs1033.gaul.csd.uwo.ca/~nhay6/posterassign/nhay6_poster.jpg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31986783"/>
      </p:ext>
    </p:extLst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https://cs1033.gaul.csd.uwo.ca/~njama/posterassign/njama_poster.jpg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9452464"/>
      </p:ext>
    </p:extLst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https://cs1033.gaul.csd.uwo.ca/~njani3/posterassign/njani3_poster.jpg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03091002"/>
      </p:ext>
    </p:extLst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https://cs1033.gaul.csd.uwo.ca/~nkankam2/posterassign/nkankam2_poster.jpg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86443951"/>
      </p:ext>
    </p:extLst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https://cs1033.gaul.csd.uwo.ca/~nkassa23/posterassign/nkassa23_poster.jpg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89809785"/>
      </p:ext>
    </p:extLst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https://cs1033.gaul.csd.uwo.ca/~nkiss4/posterassign/nkiss4_poster.jpg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220964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https://cs1033.gaul.csd.uwo.ca/~nkumari3/posterassign/nkumari3_poster.jpg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0286122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https://cs1033.gaul.csd.uwo.ca/~nlevy32/posterassign/nlevy32_poster.jpg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6350973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https://cs1033.gaul.csd.uwo.ca/~nley2/posterassign/nley2_poster.jpg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49556988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https://cs1033.gaul.csd.uwo.ca/~nmachaya/posterassign/nmachaya_poster.jpg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17644435"/>
      </p:ext>
    </p:extLst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https://cs1033.gaul.csd.uwo.ca/~nmelis/posterassign/nmelis_poster.jpg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93272661"/>
      </p:ext>
    </p:extLst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https://cs1033.gaul.csd.uwo.ca/~nomari/posterassign/nomari_poster.jpg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3624231"/>
      </p:ext>
    </p:extLst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https://cs1033.gaul.csd.uwo.ca/~npanagop/posterassign/npanagop_poster.jpg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72154131"/>
      </p:ext>
    </p:extLst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https://cs1033.gaul.csd.uwo.ca/~nparma3/posterassign/nparma3_poster.jpg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88256487"/>
      </p:ext>
    </p:extLst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https://cs1033.gaul.csd.uwo.ca/~nsabonji/posterassign/nsabonji_poster.jpg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69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4229018"/>
      </p:ext>
    </p:extLst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https://cs1033.gaul.csd.uwo.ca/~nsavage4/posterassign/nsavage4_poster.jpg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62566135"/>
      </p:ext>
    </p:extLst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https://cs1033.gaul.csd.uwo.ca/~nspidle/posterassign/nspidle_poster.jpg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08330215"/>
      </p:ext>
    </p:extLst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https://cs1033.gaul.csd.uwo.ca/~ntalmage/posterassign/ntalmage_poster.jpg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54043778"/>
      </p:ext>
    </p:extLst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https://cs1033.gaul.csd.uwo.ca/~ntaye/posterassign/ntaye_poster.jpg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58421293"/>
      </p:ext>
    </p:extLst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https://cs1033.gaul.csd.uwo.ca/~nzheng48/posterassign/nzheng48_poster.jpg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5711515"/>
      </p:ext>
    </p:extLst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https://cs1033.gaul.csd.uwo.ca/~oabodun2/posterassign/oabodun2_poster.jpg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21675475"/>
      </p:ext>
    </p:extLst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https://cs1033.gaul.csd.uwo.ca/~oadesin6/posterassign/oadesin6_poster.jpg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48254207"/>
      </p:ext>
    </p:extLst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https://cs1033.gaul.csd.uwo.ca/~oargiris/posterassign/oargiris_poster.jpg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79715"/>
      </p:ext>
    </p:extLst>
  </p:cSld>
  <p:clrMapOvr>
    <a:masterClrMapping/>
  </p:clrMapOvr>
</p:notes>
</file>

<file path=ppt/notesSlides/notesSlide7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https://cs1033.gaul.csd.uwo.ca/~odusomef/posterassign/odusomef_poster.jpg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4651400"/>
      </p:ext>
    </p:extLst>
  </p:cSld>
  <p:clrMapOvr>
    <a:masterClrMapping/>
  </p:clrMapOvr>
</p:notes>
</file>

<file path=ppt/notesSlides/notesSlide7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https://cs1033.gaul.csd.uwo.ca/~ogerrard/posterassign/ogerrard_poster.jpg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79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5145506"/>
      </p:ext>
    </p:extLst>
  </p:cSld>
  <p:clrMapOvr>
    <a:masterClrMapping/>
  </p:clrMapOvr>
</p:notes>
</file>

<file path=ppt/notesSlides/notesSlide7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https://cs1033.gaul.csd.uwo.ca/~ogibney/posterassign/ogibney_poster.jpg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32760189"/>
      </p:ext>
    </p:extLst>
  </p:cSld>
  <p:clrMapOvr>
    <a:masterClrMapping/>
  </p:clrMapOvr>
</p:notes>
</file>

<file path=ppt/notesSlides/notesSlide8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https://cs1033.gaul.csd.uwo.ca/~okalp/posterassign/okalp_poster.jpg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0299309"/>
      </p:ext>
    </p:extLst>
  </p:cSld>
  <p:clrMapOvr>
    <a:masterClrMapping/>
  </p:clrMapOvr>
</p:notes>
</file>

<file path=ppt/notesSlides/notesSlide8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https://cs1033.gaul.csd.uwo.ca/~oma7/posterassign/oma7_poster.jpg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246983"/>
      </p:ext>
    </p:extLst>
  </p:cSld>
  <p:clrMapOvr>
    <a:masterClrMapping/>
  </p:clrMapOvr>
</p:notes>
</file>

<file path=ppt/notesSlides/notesSlide8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https://cs1033.gaul.csd.uwo.ca/~omcmill2/posterassign/omcmill2_poster.jpg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9239179"/>
      </p:ext>
    </p:extLst>
  </p:cSld>
  <p:clrMapOvr>
    <a:masterClrMapping/>
  </p:clrMapOvr>
</p:notes>
</file>

<file path=ppt/notesSlides/notesSlide8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https://cs1033.gaul.csd.uwo.ca/~onagy/posterassign/onagy_poster.jpg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497668"/>
      </p:ext>
    </p:extLst>
  </p:cSld>
  <p:clrMapOvr>
    <a:masterClrMapping/>
  </p:clrMapOvr>
</p:notes>
</file>

<file path=ppt/notesSlides/notesSlide8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https://cs1033.gaul.csd.uwo.ca/~owarning/posterassign/owarning_poster.jpg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33684263"/>
      </p:ext>
    </p:extLst>
  </p:cSld>
  <p:clrMapOvr>
    <a:masterClrMapping/>
  </p:clrMapOvr>
</p:notes>
</file>

<file path=ppt/notesSlides/notesSlide8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https://cs1033.gaul.csd.uwo.ca/~owong65/posterassign/owong65_poster.jpg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32313674"/>
      </p:ext>
    </p:extLst>
  </p:cSld>
  <p:clrMapOvr>
    <a:masterClrMapping/>
  </p:clrMapOvr>
</p:notes>
</file>

<file path=ppt/notesSlides/notesSlide8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https://cs1033.gaul.csd.uwo.ca/~pbradl/posterassign/pbradl_poster.jpg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41728332"/>
      </p:ext>
    </p:extLst>
  </p:cSld>
  <p:clrMapOvr>
    <a:masterClrMapping/>
  </p:clrMapOvr>
</p:notes>
</file>

<file path=ppt/notesSlides/notesSlide8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https://cs1033.gaul.csd.uwo.ca/~pbriskin/posterassign/pbriskin_poster.jpg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11956558"/>
      </p:ext>
    </p:extLst>
  </p:cSld>
  <p:clrMapOvr>
    <a:masterClrMapping/>
  </p:clrMapOvr>
</p:notes>
</file>

<file path=ppt/notesSlides/notesSlide8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https://cs1033.gaul.csd.uwo.ca/~pcai24/posterassign/pcai24_poster.jpg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89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995713306"/>
      </p:ext>
    </p:extLst>
  </p:cSld>
  <p:clrMapOvr>
    <a:masterClrMapping/>
  </p:clrMapOvr>
</p:notes>
</file>

<file path=ppt/notesSlides/notesSlide8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https://cs1033.gaul.csd.uwo.ca/~pcole4/posterassign/pcole4_poster.jpg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07054381"/>
      </p:ext>
    </p:extLst>
  </p:cSld>
  <p:clrMapOvr>
    <a:masterClrMapping/>
  </p:clrMapOvr>
</p:notes>
</file>

<file path=ppt/notesSlides/notesSlide9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https://cs1033.gaul.csd.uwo.ca/~pcrosby6/posterassign/pcrosby6_poster.jpg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68920517"/>
      </p:ext>
    </p:extLst>
  </p:cSld>
  <p:clrMapOvr>
    <a:masterClrMapping/>
  </p:clrMapOvr>
</p:notes>
</file>

<file path=ppt/notesSlides/notesSlide9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https://cs1033.gaul.csd.uwo.ca/~pdesai69/posterassign/pdesai69_poster.jpg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598099919"/>
      </p:ext>
    </p:extLst>
  </p:cSld>
  <p:clrMapOvr>
    <a:masterClrMapping/>
  </p:clrMapOvr>
</p:notes>
</file>

<file path=ppt/notesSlides/notesSlide9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https://cs1033.gaul.csd.uwo.ca/~phan46/posterassign/phan46_poster.jpg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37093435"/>
      </p:ext>
    </p:extLst>
  </p:cSld>
  <p:clrMapOvr>
    <a:masterClrMapping/>
  </p:clrMapOvr>
</p:notes>
</file>

<file path=ppt/notesSlides/notesSlide9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https://cs1033.gaul.csd.uwo.ca/~phewitt5/posterassign/phewitt5_poster.jpg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545523351"/>
      </p:ext>
    </p:extLst>
  </p:cSld>
  <p:clrMapOvr>
    <a:masterClrMapping/>
  </p:clrMapOvr>
</p:notes>
</file>

<file path=ppt/notesSlides/notesSlide9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https://cs1033.gaul.csd.uwo.ca/~pkaluba/posterassign/pkaluba_poster.jpg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5667151"/>
      </p:ext>
    </p:extLst>
  </p:cSld>
  <p:clrMapOvr>
    <a:masterClrMapping/>
  </p:clrMapOvr>
</p:notes>
</file>

<file path=ppt/notesSlides/notesSlide9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https://cs1033.gaul.csd.uwo.ca/~pkumar96/posterassign/pkumar96_poster.jpg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1838465"/>
      </p:ext>
    </p:extLst>
  </p:cSld>
  <p:clrMapOvr>
    <a:masterClrMapping/>
  </p:clrMapOvr>
</p:notes>
</file>

<file path=ppt/notesSlides/notesSlide9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https://cs1033.gaul.csd.uwo.ca/~pkushner/posterassign/pkushner_poster.jpg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6956426"/>
      </p:ext>
    </p:extLst>
  </p:cSld>
  <p:clrMapOvr>
    <a:masterClrMapping/>
  </p:clrMapOvr>
</p:notes>
</file>

<file path=ppt/notesSlides/notesSlide9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https://cs1033.gaul.csd.uwo.ca/~psaggu4/posterassign/psaggu4_poster.jpg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54197353"/>
      </p:ext>
    </p:extLst>
  </p:cSld>
  <p:clrMapOvr>
    <a:masterClrMapping/>
  </p:clrMapOvr>
</p:notes>
</file>

<file path=ppt/notesSlides/notesSlide9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https://cs1033.gaul.csd.uwo.ca/~psoltan5/posterassign/psoltan5_poster.jpg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99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9755056"/>
      </p:ext>
    </p:extLst>
  </p:cSld>
  <p:clrMapOvr>
    <a:masterClrMapping/>
  </p:clrMapOvr>
</p:notes>
</file>

<file path=ppt/notesSlides/notesSlide9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https://cs1033.gaul.csd.uwo.ca/~pwadekar/posterassign/pwadekar_poster.jpg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79942566"/>
      </p:ext>
    </p:extLst>
  </p:cSld>
  <p:clrMapOvr>
    <a:masterClrMapping/>
  </p:clrMapOvr>
</p:notes>
</file>

<file path=ppt/notesSlides/notesSlide10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https://cs1033.gaul.csd.uwo.ca/~qgluskin/posterassign/qgluskin_poster.jpg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98557461"/>
      </p:ext>
    </p:extLst>
  </p:cSld>
  <p:clrMapOvr>
    <a:masterClrMapping/>
  </p:clrMapOvr>
</p:notes>
</file>

<file path=ppt/notesSlides/notesSlide10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https://cs1033.gaul.csd.uwo.ca/~qgu28/posterassign/qgu28_poster.jpg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38876333"/>
      </p:ext>
    </p:extLst>
  </p:cSld>
  <p:clrMapOvr>
    <a:masterClrMapping/>
  </p:clrMapOvr>
</p:notes>
</file>

<file path=ppt/notesSlides/notesSlide10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https://cs1033.gaul.csd.uwo.ca/~qmacpher/posterassign/qmacpher_poster.jpg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35992100"/>
      </p:ext>
    </p:extLst>
  </p:cSld>
  <p:clrMapOvr>
    <a:masterClrMapping/>
  </p:clrMapOvr>
</p:notes>
</file>

<file path=ppt/notesSlides/notesSlide10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https://cs1033.gaul.csd.uwo.ca/~qtian26/posterassign/qtian26_poster.jpg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5241534"/>
      </p:ext>
    </p:extLst>
  </p:cSld>
  <p:clrMapOvr>
    <a:masterClrMapping/>
  </p:clrMapOvr>
</p:notes>
</file>

<file path=ppt/notesSlides/notesSlide10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https://cs1033.gaul.csd.uwo.ca/~rallan27/posterassign/rallan27_poster.jpg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35303553"/>
      </p:ext>
    </p:extLst>
  </p:cSld>
  <p:clrMapOvr>
    <a:masterClrMapping/>
  </p:clrMapOvr>
</p:notes>
</file>

<file path=ppt/notesSlides/notesSlide10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https://cs1033.gaul.csd.uwo.ca/~rbarre8/posterassign/rbarre8_poster.jpg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57304349"/>
      </p:ext>
    </p:extLst>
  </p:cSld>
  <p:clrMapOvr>
    <a:masterClrMapping/>
  </p:clrMapOvr>
</p:notes>
</file>

<file path=ppt/notesSlides/notesSlide10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https://cs1033.gaul.csd.uwo.ca/~rcamer23/posterassign/rcamer23_poster.jpg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072944141"/>
      </p:ext>
    </p:extLst>
  </p:cSld>
  <p:clrMapOvr>
    <a:masterClrMapping/>
  </p:clrMapOvr>
</p:notes>
</file>

<file path=ppt/notesSlides/notesSlide10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https://cs1033.gaul.csd.uwo.ca/~rcarterc/posterassign/rcarterc_poster.jpg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917216011"/>
      </p:ext>
    </p:extLst>
  </p:cSld>
  <p:clrMapOvr>
    <a:masterClrMapping/>
  </p:clrMapOvr>
</p:notes>
</file>

<file path=ppt/notesSlides/notesSlide10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https://cs1033.gaul.csd.uwo.ca/~rchen549/posterassign/rchen549_poster.jpg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109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18695330"/>
      </p:ext>
    </p:extLst>
  </p:cSld>
  <p:clrMapOvr>
    <a:masterClrMapping/>
  </p:clrMapOvr>
</p:notes>
</file>

<file path=ppt/notesSlides/notesSlide10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https://cs1033.gaul.csd.uwo.ca/~rcherry2/posterassign/rcherry2_poster.jpg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54232191"/>
      </p:ext>
    </p:extLst>
  </p:cSld>
  <p:clrMapOvr>
    <a:masterClrMapping/>
  </p:clrMapOvr>
</p:notes>
</file>

<file path=ppt/notesSlides/notesSlide1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https://cs1033.gaul.csd.uwo.ca/~rciesiel/posterassign/rciesiel_poster.jpg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2202838"/>
      </p:ext>
    </p:extLst>
  </p:cSld>
  <p:clrMapOvr>
    <a:masterClrMapping/>
  </p:clrMapOvr>
</p:notes>
</file>

<file path=ppt/notesSlides/notesSlide1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https://cs1033.gaul.csd.uwo.ca/~rcooke33/posterassign/rcooke33_poster.jpg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81424625"/>
      </p:ext>
    </p:extLst>
  </p:cSld>
  <p:clrMapOvr>
    <a:masterClrMapping/>
  </p:clrMapOvr>
</p:notes>
</file>

<file path=ppt/notesSlides/notesSlide1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https://cs1033.gaul.csd.uwo.ca/~rdavid47/posterassign/rdavid47_poster.jpg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0782590"/>
      </p:ext>
    </p:extLst>
  </p:cSld>
  <p:clrMapOvr>
    <a:masterClrMapping/>
  </p:clrMapOvr>
</p:notes>
</file>

<file path=ppt/notesSlides/notesSlide1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https://cs1033.gaul.csd.uwo.ca/~rdonsky3/posterassign/rdonsky3_poster.jpg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62411226"/>
      </p:ext>
    </p:extLst>
  </p:cSld>
  <p:clrMapOvr>
    <a:masterClrMapping/>
  </p:clrMapOvr>
</p:notes>
</file>

<file path=ppt/notesSlides/notesSlide1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https://cs1033.gaul.csd.uwo.ca/~rgiasson/posterassign/rgiasson_poster.jpg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82144750"/>
      </p:ext>
    </p:extLst>
  </p:cSld>
  <p:clrMapOvr>
    <a:masterClrMapping/>
  </p:clrMapOvr>
</p:notes>
</file>

<file path=ppt/notesSlides/notesSlide1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https://cs1033.gaul.csd.uwo.ca/~rgu44/posterassign/rgu44_poster.jpg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66488726"/>
      </p:ext>
    </p:extLst>
  </p:cSld>
  <p:clrMapOvr>
    <a:masterClrMapping/>
  </p:clrMapOvr>
</p:notes>
</file>

<file path=ppt/notesSlides/notesSlide1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https://cs1033.gaul.csd.uwo.ca/~rguervi/posterassign/rguervi_poster.jpg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84130594"/>
      </p:ext>
    </p:extLst>
  </p:cSld>
  <p:clrMapOvr>
    <a:masterClrMapping/>
  </p:clrMapOvr>
</p:notes>
</file>

<file path=ppt/notesSlides/notesSlide1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https://cs1033.gaul.csd.uwo.ca/~rjaswa/posterassign/rjaswa_poster.jpg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08034160"/>
      </p:ext>
    </p:extLst>
  </p:cSld>
  <p:clrMapOvr>
    <a:masterClrMapping/>
  </p:clrMapOvr>
</p:notes>
</file>

<file path=ppt/notesSlides/notesSlide1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https://cs1033.gaul.csd.uwo.ca/~rkalo/posterassign/rkalo_poster.jpg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119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31097857"/>
      </p:ext>
    </p:extLst>
  </p:cSld>
  <p:clrMapOvr>
    <a:masterClrMapping/>
  </p:clrMapOvr>
</p:notes>
</file>

<file path=ppt/notesSlides/notesSlide1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https://cs1033.gaul.csd.uwo.ca/~rkuma45/posterassign/rkuma45_poster.jpg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47195678"/>
      </p:ext>
    </p:extLst>
  </p:cSld>
  <p:clrMapOvr>
    <a:masterClrMapping/>
  </p:clrMapOvr>
</p:notes>
</file>

<file path=ppt/notesSlides/notesSlide1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https://cs1033.gaul.csd.uwo.ca/~rledonne/posterassign/rledonne_poster.jpg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5921956"/>
      </p:ext>
    </p:extLst>
  </p:cSld>
  <p:clrMapOvr>
    <a:masterClrMapping/>
  </p:clrMapOvr>
</p:notes>
</file>

<file path=ppt/notesSlides/notesSlide1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https://cs1033.gaul.csd.uwo.ca/~rli922/posterassign/rli922_poster.jpg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58717765"/>
      </p:ext>
    </p:extLst>
  </p:cSld>
  <p:clrMapOvr>
    <a:masterClrMapping/>
  </p:clrMapOvr>
</p:notes>
</file>

<file path=ppt/notesSlides/notesSlide1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https://cs1033.gaul.csd.uwo.ca/~rmalho29/posterassign/rmalho29_poster.jpg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70101647"/>
      </p:ext>
    </p:extLst>
  </p:cSld>
  <p:clrMapOvr>
    <a:masterClrMapping/>
  </p:clrMapOvr>
</p:notes>
</file>

<file path=ppt/notesSlides/notesSlide1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https://cs1033.gaul.csd.uwo.ca/~rmednick/posterassign/rmednick_poster.jpg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85436197"/>
      </p:ext>
    </p:extLst>
  </p:cSld>
  <p:clrMapOvr>
    <a:masterClrMapping/>
  </p:clrMapOvr>
</p:notes>
</file>

<file path=ppt/notesSlides/notesSlide1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https://cs1033.gaul.csd.uwo.ca/~rprazdi/posterassign/rprazdi_poster.jpg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47685831"/>
      </p:ext>
    </p:extLst>
  </p:cSld>
  <p:clrMapOvr>
    <a:masterClrMapping/>
  </p:clrMapOvr>
</p:notes>
</file>

<file path=ppt/notesSlides/notesSlide1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https://cs1033.gaul.csd.uwo.ca/~rrabbani/posterassign/rrabbani_poster.jpg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792776185"/>
      </p:ext>
    </p:extLst>
  </p:cSld>
  <p:clrMapOvr>
    <a:masterClrMapping/>
  </p:clrMapOvr>
</p:notes>
</file>

<file path=ppt/notesSlides/notesSlide1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https://cs1033.gaul.csd.uwo.ca/~rrabinow/posterassign/rrabinow_poster.jpg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70197168"/>
      </p:ext>
    </p:extLst>
  </p:cSld>
  <p:clrMapOvr>
    <a:masterClrMapping/>
  </p:clrMapOvr>
</p:notes>
</file>

<file path=ppt/notesSlides/notesSlide1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https://cs1033.gaul.csd.uwo.ca/~rrashido/posterassign/rrashido_poster.jpg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36587674"/>
      </p:ext>
    </p:extLst>
  </p:cSld>
  <p:clrMapOvr>
    <a:masterClrMapping/>
  </p:clrMapOvr>
</p:notes>
</file>

<file path=ppt/notesSlides/notesSlide1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https://cs1033.gaul.csd.uwo.ca/~rroy72/posterassign/rroy72_poster.jpg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30813308"/>
      </p:ext>
    </p:extLst>
  </p:cSld>
  <p:clrMapOvr>
    <a:masterClrMapping/>
  </p:clrMapOvr>
</p:notes>
</file>

<file path=ppt/notesSlides/notesSlide1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https://cs1033.gaul.csd.uwo.ca/~rsandh85/posterassign/rsandh85_poster.jpg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48470395"/>
      </p:ext>
    </p:extLst>
  </p:cSld>
  <p:clrMapOvr>
    <a:masterClrMapping/>
  </p:clrMapOvr>
</p:notes>
</file>

<file path=ppt/notesSlides/notesSlide1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https://cs1033.gaul.csd.uwo.ca/~rshar425/posterassign/rshar425_poster.jpg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276306337"/>
      </p:ext>
    </p:extLst>
  </p:cSld>
  <p:clrMapOvr>
    <a:masterClrMapping/>
  </p:clrMapOvr>
</p:notes>
</file>

<file path=ppt/notesSlides/notesSlide1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https://cs1033.gaul.csd.uwo.ca/~rstein23/posterassign/rstein23_poster.jpg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62745846"/>
      </p:ext>
    </p:extLst>
  </p:cSld>
  <p:clrMapOvr>
    <a:masterClrMapping/>
  </p:clrMapOvr>
</p:notes>
</file>

<file path=ppt/notesSlides/notesSlide1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https://cs1033.gaul.csd.uwo.ca/~rsteve54/posterassign/rsteve54_poster.jpg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61596447"/>
      </p:ext>
    </p:extLst>
  </p:cSld>
  <p:clrMapOvr>
    <a:masterClrMapping/>
  </p:clrMapOvr>
</p:notes>
</file>

<file path=ppt/notesSlides/notesSlide1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https://cs1033.gaul.csd.uwo.ca/~rsubeck/posterassign/rsubeck_poster.jpg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35456624"/>
      </p:ext>
    </p:extLst>
  </p:cSld>
  <p:clrMapOvr>
    <a:masterClrMapping/>
  </p:clrMapOvr>
</p:notes>
</file>

<file path=ppt/notesSlides/notesSlide1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https://cs1033.gaul.csd.uwo.ca/~rszlenda/posterassign/rszlenda_poster.jpg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801461"/>
      </p:ext>
    </p:extLst>
  </p:cSld>
  <p:clrMapOvr>
    <a:masterClrMapping/>
  </p:clrMapOvr>
</p:notes>
</file>

<file path=ppt/notesSlides/notesSlide1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https://cs1033.gaul.csd.uwo.ca/~rtait8/posterassign/rtait8_poster.jpg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09343263"/>
      </p:ext>
    </p:extLst>
  </p:cSld>
  <p:clrMapOvr>
    <a:masterClrMapping/>
  </p:clrMapOvr>
</p:notes>
</file>

<file path=ppt/notesSlides/notesSlide1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https://cs1033.gaul.csd.uwo.ca/~runger3/posterassign/runger3_poster.jpg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5362966"/>
      </p:ext>
    </p:extLst>
  </p:cSld>
  <p:clrMapOvr>
    <a:masterClrMapping/>
  </p:clrMapOvr>
</p:notes>
</file>

<file path=ppt/notesSlides/notesSlide1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https://cs1033.gaul.csd.uwo.ca/~rvargh4/posterassign/rvargh4_poster.jpg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35511405"/>
      </p:ext>
    </p:extLst>
  </p:cSld>
  <p:clrMapOvr>
    <a:masterClrMapping/>
  </p:clrMapOvr>
</p:notes>
</file>

<file path=ppt/notesSlides/notesSlide1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https://cs1033.gaul.csd.uwo.ca/~rvijaya6/posterassign/rvijaya6_poster.jpg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139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290638235"/>
      </p:ext>
    </p:extLst>
  </p:cSld>
  <p:clrMapOvr>
    <a:masterClrMapping/>
  </p:clrMapOvr>
</p:notes>
</file>

<file path=ppt/notesSlides/notesSlide1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https://cs1033.gaul.csd.uwo.ca/~rwill54/posterassign/rwill54_poster.jpg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339222232"/>
      </p:ext>
    </p:extLst>
  </p:cSld>
  <p:clrMapOvr>
    <a:masterClrMapping/>
  </p:clrMapOvr>
</p:notes>
</file>

<file path=ppt/notesSlides/notesSlide1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https://cs1033.gaul.csd.uwo.ca/~ryang372/posterassign/ryang372_poster.jpg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857615344"/>
      </p:ext>
    </p:extLst>
  </p:cSld>
  <p:clrMapOvr>
    <a:masterClrMapping/>
  </p:clrMapOvr>
</p:notes>
</file>

<file path=ppt/notesSlides/notesSlide1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https://cs1033.gaul.csd.uwo.ca/~ryuan56/posterassign/ryuan56_poster.jpg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82937"/>
      </p:ext>
    </p:extLst>
  </p:cSld>
  <p:clrMapOvr>
    <a:masterClrMapping/>
  </p:clrMapOvr>
</p:notes>
</file>

<file path=ppt/notesSlides/notesSlide1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https://cs1033.gaul.csd.uwo.ca/~sahme652/posterassign/sahme652_poster.jpg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5057919"/>
      </p:ext>
    </p:extLst>
  </p:cSld>
  <p:clrMapOvr>
    <a:masterClrMapping/>
  </p:clrMapOvr>
</p:notes>
</file>

<file path=ppt/notesSlides/notesSlide1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https://cs1033.gaul.csd.uwo.ca/~salsabb7/posterassign/salsabb7_poster.jpg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939223"/>
      </p:ext>
    </p:extLst>
  </p:cSld>
  <p:clrMapOvr>
    <a:masterClrMapping/>
  </p:clrMapOvr>
</p:notes>
</file>

<file path=ppt/notesSlides/notesSlide1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https://cs1033.gaul.csd.uwo.ca/~salsokho/posterassign/salsokho_poster.jpg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94562042"/>
      </p:ext>
    </p:extLst>
  </p:cSld>
  <p:clrMapOvr>
    <a:masterClrMapping/>
  </p:clrMapOvr>
</p:notes>
</file>

<file path=ppt/notesSlides/notesSlide1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https://cs1033.gaul.csd.uwo.ca/~sarif24/posterassign/sarif24_poster.jpg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90644399"/>
      </p:ext>
    </p:extLst>
  </p:cSld>
  <p:clrMapOvr>
    <a:masterClrMapping/>
  </p:clrMapOvr>
</p:notes>
</file>

<file path=ppt/notesSlides/notesSlide1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https://cs1033.gaul.csd.uwo.ca/~sarms3/posterassign/sarms3_poster.jpg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420909225"/>
      </p:ext>
    </p:extLst>
  </p:cSld>
  <p:clrMapOvr>
    <a:masterClrMapping/>
  </p:clrMapOvr>
</p:notes>
</file>

<file path=ppt/notesSlides/notesSlide1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https://cs1033.gaul.csd.uwo.ca/~saslani3/posterassign/saslani3_poster.jpg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5559390"/>
      </p:ext>
    </p:extLst>
  </p:cSld>
  <p:clrMapOvr>
    <a:masterClrMapping/>
  </p:clrMapOvr>
</p:notes>
</file>

<file path=ppt/notesSlides/notesSlide1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https://cs1033.gaul.csd.uwo.ca/~sbake22/posterassign/sbake22_poster.jpg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149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3410671"/>
      </p:ext>
    </p:extLst>
  </p:cSld>
  <p:clrMapOvr>
    <a:masterClrMapping/>
  </p:clrMapOvr>
</p:notes>
</file>

<file path=ppt/notesSlides/notesSlide1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https://cs1033.gaul.csd.uwo.ca/~sbattley/posterassign/sbattley_poster.jpg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067627346"/>
      </p:ext>
    </p:extLst>
  </p:cSld>
  <p:clrMapOvr>
    <a:masterClrMapping/>
  </p:clrMapOvr>
</p:notes>
</file>

<file path=ppt/notesSlides/notesSlide1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https://cs1033.gaul.csd.uwo.ca/~sbellot2/posterassign/sbellot2_poster.jpg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66720256"/>
      </p:ext>
    </p:extLst>
  </p:cSld>
  <p:clrMapOvr>
    <a:masterClrMapping/>
  </p:clrMapOvr>
</p:notes>
</file>

<file path=ppt/notesSlides/notesSlide1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https://cs1033.gaul.csd.uwo.ca/~sbonora/posterassign/sbonora_poster.jpg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56326900"/>
      </p:ext>
    </p:extLst>
  </p:cSld>
  <p:clrMapOvr>
    <a:masterClrMapping/>
  </p:clrMapOvr>
</p:notes>
</file>

<file path=ppt/notesSlides/notesSlide1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https://cs1033.gaul.csd.uwo.ca/~scanest/posterassign/scanest_poster.jpg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864295"/>
      </p:ext>
    </p:extLst>
  </p:cSld>
  <p:clrMapOvr>
    <a:masterClrMapping/>
  </p:clrMapOvr>
</p:notes>
</file>

<file path=ppt/notesSlides/notesSlide1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https://cs1033.gaul.csd.uwo.ca/~sche735/posterassign/sche735_poster.jpg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154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785951085"/>
      </p:ext>
    </p:extLst>
  </p:cSld>
  <p:clrMapOvr>
    <a:masterClrMapping/>
  </p:clrMapOvr>
</p:notes>
</file>

<file path=ppt/notesSlides/notesSlide1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https://cs1033.gaul.csd.uwo.ca/~sche775/posterassign/sche775_poster.jpg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79800529"/>
      </p:ext>
    </p:extLst>
  </p:cSld>
  <p:clrMapOvr>
    <a:masterClrMapping/>
  </p:clrMapOvr>
</p:notes>
</file>

<file path=ppt/notesSlides/notesSlide1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https://cs1033.gaul.csd.uwo.ca/~schris93/posterassign/schris93_poster.jpg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156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36792834"/>
      </p:ext>
    </p:extLst>
  </p:cSld>
  <p:clrMapOvr>
    <a:masterClrMapping/>
  </p:clrMapOvr>
</p:notes>
</file>

<file path=ppt/notesSlides/notesSlide1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https://cs1033.gaul.csd.uwo.ca/~schrono/posterassign/schrono_poster.jpg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157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4841200"/>
      </p:ext>
    </p:extLst>
  </p:cSld>
  <p:clrMapOvr>
    <a:masterClrMapping/>
  </p:clrMapOvr>
</p:notes>
</file>

<file path=ppt/notesSlides/notesSlide1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https://cs1033.gaul.csd.uwo.ca/~sdam5/posterassign/sdam5_poster.jpg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73913507"/>
      </p:ext>
    </p:extLst>
  </p:cSld>
  <p:clrMapOvr>
    <a:masterClrMapping/>
  </p:clrMapOvr>
</p:notes>
</file>

<file path=ppt/notesSlides/notesSlide1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https://cs1033.gaul.csd.uwo.ca/~sdameras/posterassign/sdameras_poster.jpg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159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86471862"/>
      </p:ext>
    </p:extLst>
  </p:cSld>
  <p:clrMapOvr>
    <a:masterClrMapping/>
  </p:clrMapOvr>
</p:notes>
</file>

<file path=ppt/notesSlides/notesSlide1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https://cs1033.gaul.csd.uwo.ca/~sdehar/posterassign/sdehar_poster.jpg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160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42241517"/>
      </p:ext>
    </p:extLst>
  </p:cSld>
  <p:clrMapOvr>
    <a:masterClrMapping/>
  </p:clrMapOvr>
</p:notes>
</file>

<file path=ppt/notesSlides/notesSlide1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https://cs1033.gaul.csd.uwo.ca/~sfermin/posterassign/sfermin_poster.jpg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6EC10AA-D1A4-43C5-81C2-927623FFE20B}" type="slidenum">
              <a:rPr lang="en-CA" smtClean="0"/>
              <a:t>161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3465586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279982-E61C-8FBC-0203-DFB250232B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8F33CA7-4F31-469C-51F5-A0E61664768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E0DDBD5-993B-2361-56B0-A0A683C1CB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0C6DD49-1EAA-F5BD-9AA4-291C4771B8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723894E-B600-2663-4806-96C833C66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7696054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216536-9CFD-71E1-A0A3-D23D84E3BC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30A883-20B2-CEC4-A1B5-8E24EE766F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B3CE915-67E9-03E7-2A48-430F6A4BA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6C0996-2B67-BB1D-5484-176744CF69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6681B7-9E5B-0387-5E5B-B6EEDC8689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869432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A5ABFD-AC3F-9A65-C38F-E40A5EFD8E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8B1E88-69BD-AC5E-61C9-AFE9341763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F744139-EF41-4B79-4AEA-CB5D4CCDF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6A0C4D-803F-A0DF-4E40-8C2308FC57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6201B-3DB4-285F-CDA6-9F78358836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20886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5ED44-0C53-2E04-26A6-03F69475AB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901366-E100-71FB-AC86-DE39C6C7030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1AD500A-5CDC-CDA6-34B5-EB77FE4E85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A7845D-68D5-78FE-EFEC-8FA0429065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F49DE0-F59F-49DD-9265-73EB8A47B6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DC5F54-DC24-58C8-9546-46088DCB06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255955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8748B-82D0-3D8E-68D4-DB61D3EBDF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75DB3D-9BD5-8756-90CA-30B34F0ED3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EFA81D-1D72-087C-07DA-AC1831F0D62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43E5AB5-A2B3-3116-48E2-2857DEA1C53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58F196-D784-45F7-0043-2C2CB9CB0D1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425C3FB-3DBA-1780-D306-83E74B4947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7E5678A-CDA8-F0B3-B9E4-05978FC0D7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B0FF306-E229-B32C-4E6C-4CC886218D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361639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A20F2E-7174-AF60-3625-0108AD2E84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188A639-C42C-D594-EEFE-CA48EE8458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3540458-3DC5-25B2-027A-4537AC49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69841E0-D146-33FD-FEC5-D7633484A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385241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C30CC6A-EBFE-F7A7-EC9B-09A2D9AD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8DDB451-8009-EC22-15E8-79897DF89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659854-99F7-9D43-62F0-4A932B5F0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4668219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BE33B4-E52A-281B-5097-708E385FF3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6E5065-5D7B-0408-2F92-D6B84EC283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B2BD1C-2A53-DE44-856E-21BF95370F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5BE932E-2604-F758-B1AB-DD8D40FA99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ABF2A6D-73B8-2B52-8579-398214DEC4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DD0D35-8518-BAF2-B83A-027C2D03F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6024065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8273BB-024E-B8FE-BFBB-7330BA9075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603C46C-3DBA-6848-E2F4-1D8EC01D57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CA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820C8-4FCF-0DE8-F0DC-3D4FE03E529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F89498-8101-B340-6EB1-5BD5893AEF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A527FA1-1306-8230-DDC4-7723300E7B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20A34F-5BE3-E648-72DF-41835D06C0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5819138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8E292-9A4E-F3D5-1919-F1A410E6D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75A4BF4-C666-AEC2-6F64-38A2AB3794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323B01-8F93-0403-D7C1-F68DBA209F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A1C6B5-11E8-891C-6383-F87EAFA48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93D1C1-82E1-70E3-32D9-1AE0FBC3B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38352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6BFA861-9AF5-ED25-77AA-787A8613641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C7D8DEE-4D6B-ECFA-F1E6-3969AFA99BD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07497A-71D7-3445-2107-3686511A91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A1F8E9-AA1F-AE96-2749-E02AC1946A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0D5BF2-C65A-05AE-60AA-C5796E0D79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00837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42A600-FE5F-D022-CEF9-72C210CFA4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086EE7A-E2E2-BA65-2BED-B76D9F9E7E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A51E0A5-F421-9696-01C2-3F0A5D87F0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3BC7C9-2720-EDEE-6321-9A4F60F5E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5139AF-4FC7-224A-CB35-24646A0731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76875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5BADCB8-D33F-54EF-B143-9622ACDFBE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5C395A-46F4-B032-6C0E-6037DAA687D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CA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5508AF-72CF-7ADB-7FAE-1CF5F32EB0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DFA66E1-4793-4CCB-8438-25BBBB059E7D}" type="datetimeFigureOut">
              <a:rPr lang="en-CA" smtClean="0"/>
              <a:t>2026-02-10</a:t>
            </a:fld>
            <a:endParaRPr lang="en-CA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12C42B1-A003-0797-14E5-844E5E2744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D5DFC67-7169-1AFF-46C2-1E31A3E223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B5F53BC-28B8-4100-A403-8F86DC61F5ED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9863593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jpg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2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2.xml"/></Relationships>
</file>

<file path=ppt/slides/_rels/slide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2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2.xml"/></Relationships>
</file>

<file path=ppt/slides/_rels/slide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jpg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g"/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jpg"/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g"/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2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g"/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g"/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2.xml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2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g"/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2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g"/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2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2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g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2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jpg"/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2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g"/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2.xml"/></Relationships>
</file>

<file path=ppt/slides/_rels/slide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notesSlide" Target="../notesSlides/notesSlide77.xml"/><Relationship Id="rId1" Type="http://schemas.openxmlformats.org/officeDocument/2006/relationships/slideLayout" Target="../slideLayouts/slideLayout12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g"/><Relationship Id="rId2" Type="http://schemas.openxmlformats.org/officeDocument/2006/relationships/notesSlide" Target="../notesSlides/notesSlide78.xml"/><Relationship Id="rId1" Type="http://schemas.openxmlformats.org/officeDocument/2006/relationships/slideLayout" Target="../slideLayouts/slideLayout1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jpg"/><Relationship Id="rId2" Type="http://schemas.openxmlformats.org/officeDocument/2006/relationships/notesSlide" Target="../notesSlides/notesSlide79.xml"/><Relationship Id="rId1" Type="http://schemas.openxmlformats.org/officeDocument/2006/relationships/slideLayout" Target="../slideLayouts/slideLayout12.xml"/></Relationships>
</file>

<file path=ppt/slides/_rels/slide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jpg"/><Relationship Id="rId2" Type="http://schemas.openxmlformats.org/officeDocument/2006/relationships/notesSlide" Target="../notesSlides/notesSlide80.xml"/><Relationship Id="rId1" Type="http://schemas.openxmlformats.org/officeDocument/2006/relationships/slideLayout" Target="../slideLayouts/slideLayout12.xml"/></Relationships>
</file>

<file path=ppt/slides/_rels/slide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g"/><Relationship Id="rId2" Type="http://schemas.openxmlformats.org/officeDocument/2006/relationships/notesSlide" Target="../notesSlides/notesSlide81.xml"/><Relationship Id="rId1" Type="http://schemas.openxmlformats.org/officeDocument/2006/relationships/slideLayout" Target="../slideLayouts/slideLayout12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g"/><Relationship Id="rId2" Type="http://schemas.openxmlformats.org/officeDocument/2006/relationships/notesSlide" Target="../notesSlides/notesSlide82.xml"/><Relationship Id="rId1" Type="http://schemas.openxmlformats.org/officeDocument/2006/relationships/slideLayout" Target="../slideLayouts/slideLayout12.xml"/></Relationships>
</file>

<file path=ppt/slides/_rels/slide8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3.xml"/><Relationship Id="rId1" Type="http://schemas.openxmlformats.org/officeDocument/2006/relationships/slideLayout" Target="../slideLayouts/slideLayout12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g"/><Relationship Id="rId2" Type="http://schemas.openxmlformats.org/officeDocument/2006/relationships/notesSlide" Target="../notesSlides/notesSlide84.xml"/><Relationship Id="rId1" Type="http://schemas.openxmlformats.org/officeDocument/2006/relationships/slideLayout" Target="../slideLayouts/slideLayout12.xml"/></Relationships>
</file>

<file path=ppt/slides/_rels/slide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g"/><Relationship Id="rId2" Type="http://schemas.openxmlformats.org/officeDocument/2006/relationships/notesSlide" Target="../notesSlides/notesSlide85.xml"/><Relationship Id="rId1" Type="http://schemas.openxmlformats.org/officeDocument/2006/relationships/slideLayout" Target="../slideLayouts/slideLayout12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jpg"/><Relationship Id="rId2" Type="http://schemas.openxmlformats.org/officeDocument/2006/relationships/notesSlide" Target="../notesSlides/notesSlide86.xml"/><Relationship Id="rId1" Type="http://schemas.openxmlformats.org/officeDocument/2006/relationships/slideLayout" Target="../slideLayouts/slideLayout1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7.xml"/><Relationship Id="rId1" Type="http://schemas.openxmlformats.org/officeDocument/2006/relationships/slideLayout" Target="../slideLayouts/slideLayout1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notesSlide" Target="../notesSlides/notesSlide88.xml"/><Relationship Id="rId1" Type="http://schemas.openxmlformats.org/officeDocument/2006/relationships/slideLayout" Target="../slideLayouts/slideLayout12.xml"/></Relationships>
</file>

<file path=ppt/slides/_rels/slide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g"/><Relationship Id="rId2" Type="http://schemas.openxmlformats.org/officeDocument/2006/relationships/notesSlide" Target="../notesSlides/notesSlide89.xml"/><Relationship Id="rId1" Type="http://schemas.openxmlformats.org/officeDocument/2006/relationships/slideLayout" Target="../slideLayouts/slideLayout12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g"/><Relationship Id="rId2" Type="http://schemas.openxmlformats.org/officeDocument/2006/relationships/notesSlide" Target="../notesSlides/notesSlide90.xml"/><Relationship Id="rId1" Type="http://schemas.openxmlformats.org/officeDocument/2006/relationships/slideLayout" Target="../slideLayouts/slideLayout1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1.xml"/><Relationship Id="rId1" Type="http://schemas.openxmlformats.org/officeDocument/2006/relationships/slideLayout" Target="../slideLayouts/slideLayout1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notesSlide" Target="../notesSlides/notesSlide92.xml"/><Relationship Id="rId1" Type="http://schemas.openxmlformats.org/officeDocument/2006/relationships/slideLayout" Target="../slideLayouts/slideLayout12.xml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jpg"/><Relationship Id="rId2" Type="http://schemas.openxmlformats.org/officeDocument/2006/relationships/notesSlide" Target="../notesSlides/notesSlide93.xml"/><Relationship Id="rId1" Type="http://schemas.openxmlformats.org/officeDocument/2006/relationships/slideLayout" Target="../slideLayouts/slideLayout1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g"/><Relationship Id="rId2" Type="http://schemas.openxmlformats.org/officeDocument/2006/relationships/notesSlide" Target="../notesSlides/notesSlide94.xml"/><Relationship Id="rId1" Type="http://schemas.openxmlformats.org/officeDocument/2006/relationships/slideLayout" Target="../slideLayouts/slideLayout12.xml"/></Relationships>
</file>

<file path=ppt/slides/_rels/slide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9.jpg"/><Relationship Id="rId2" Type="http://schemas.openxmlformats.org/officeDocument/2006/relationships/notesSlide" Target="../notesSlides/notesSlide95.xml"/><Relationship Id="rId1" Type="http://schemas.openxmlformats.org/officeDocument/2006/relationships/slideLayout" Target="../slideLayouts/slideLayout12.xml"/></Relationships>
</file>

<file path=ppt/slides/_rels/slide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jpg"/><Relationship Id="rId2" Type="http://schemas.openxmlformats.org/officeDocument/2006/relationships/notesSlide" Target="../notesSlides/notesSlide96.xml"/><Relationship Id="rId1" Type="http://schemas.openxmlformats.org/officeDocument/2006/relationships/slideLayout" Target="../slideLayouts/slideLayout1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7.xml"/><Relationship Id="rId1" Type="http://schemas.openxmlformats.org/officeDocument/2006/relationships/slideLayout" Target="../slideLayouts/slideLayout12.xml"/></Relationships>
</file>

<file path=ppt/slides/_rels/slide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notesSlide" Target="../notesSlides/notesSlide98.xml"/><Relationship Id="rId1" Type="http://schemas.openxmlformats.org/officeDocument/2006/relationships/slideLayout" Target="../slideLayouts/slideLayout12.xml"/></Relationships>
</file>

<file path=ppt/slides/_rels/slide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g"/><Relationship Id="rId2" Type="http://schemas.openxmlformats.org/officeDocument/2006/relationships/notesSlide" Target="../notesSlides/notesSlide99.xml"/><Relationship Id="rId1" Type="http://schemas.openxmlformats.org/officeDocument/2006/relationships/slideLayout" Target="../slideLayouts/slideLayout12.xml"/></Relationships>
</file>

<file path=ppt/slides/_rels/slide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jpg"/><Relationship Id="rId2" Type="http://schemas.openxmlformats.org/officeDocument/2006/relationships/notesSlide" Target="../notesSlides/notesSlide100.xml"/><Relationship Id="rId1" Type="http://schemas.openxmlformats.org/officeDocument/2006/relationships/slideLayout" Target="../slideLayouts/slideLayout12.xml"/></Relationships>
</file>

<file path=ppt/slides/_rels/slide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notesSlide" Target="../notesSlides/notesSlide101.xml"/><Relationship Id="rId1" Type="http://schemas.openxmlformats.org/officeDocument/2006/relationships/slideLayout" Target="../slideLayouts/slideLayout12.xml"/></Relationships>
</file>

<file path=ppt/slides/_rels/slide10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2.xml"/><Relationship Id="rId1" Type="http://schemas.openxmlformats.org/officeDocument/2006/relationships/slideLayout" Target="../slideLayouts/slideLayout12.xml"/></Relationships>
</file>

<file path=ppt/slides/_rels/slide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g"/><Relationship Id="rId2" Type="http://schemas.openxmlformats.org/officeDocument/2006/relationships/notesSlide" Target="../notesSlides/notesSlide103.xml"/><Relationship Id="rId1" Type="http://schemas.openxmlformats.org/officeDocument/2006/relationships/slideLayout" Target="../slideLayouts/slideLayout12.xml"/></Relationships>
</file>

<file path=ppt/slides/_rels/slide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jpg"/><Relationship Id="rId2" Type="http://schemas.openxmlformats.org/officeDocument/2006/relationships/notesSlide" Target="../notesSlides/notesSlide104.xml"/><Relationship Id="rId1" Type="http://schemas.openxmlformats.org/officeDocument/2006/relationships/slideLayout" Target="../slideLayouts/slideLayout12.xml"/></Relationships>
</file>

<file path=ppt/slides/_rels/slide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7.jpg"/><Relationship Id="rId2" Type="http://schemas.openxmlformats.org/officeDocument/2006/relationships/notesSlide" Target="../notesSlides/notesSlide105.xml"/><Relationship Id="rId1" Type="http://schemas.openxmlformats.org/officeDocument/2006/relationships/slideLayout" Target="../slideLayouts/slideLayout12.xml"/></Relationships>
</file>

<file path=ppt/slides/_rels/slide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notesSlide" Target="../notesSlides/notesSlide106.xml"/><Relationship Id="rId1" Type="http://schemas.openxmlformats.org/officeDocument/2006/relationships/slideLayout" Target="../slideLayouts/slideLayout12.xml"/></Relationships>
</file>

<file path=ppt/slides/_rels/slide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9.jpg"/><Relationship Id="rId2" Type="http://schemas.openxmlformats.org/officeDocument/2006/relationships/notesSlide" Target="../notesSlides/notesSlide107.xml"/><Relationship Id="rId1" Type="http://schemas.openxmlformats.org/officeDocument/2006/relationships/slideLayout" Target="../slideLayouts/slideLayout12.xml"/></Relationships>
</file>

<file path=ppt/slides/_rels/slide10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8.xml"/><Relationship Id="rId1" Type="http://schemas.openxmlformats.org/officeDocument/2006/relationships/slideLayout" Target="../slideLayouts/slideLayout12.xml"/></Relationships>
</file>

<file path=ppt/slides/_rels/slide1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9.xml"/><Relationship Id="rId1" Type="http://schemas.openxmlformats.org/officeDocument/2006/relationships/slideLayout" Target="../slideLayouts/slideLayout12.xml"/></Relationships>
</file>

<file path=ppt/slides/_rels/slide1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0.xml"/><Relationship Id="rId1" Type="http://schemas.openxmlformats.org/officeDocument/2006/relationships/slideLayout" Target="../slideLayouts/slideLayout12.xml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jpg"/><Relationship Id="rId2" Type="http://schemas.openxmlformats.org/officeDocument/2006/relationships/notesSlide" Target="../notesSlides/notesSlide111.xml"/><Relationship Id="rId1" Type="http://schemas.openxmlformats.org/officeDocument/2006/relationships/slideLayout" Target="../slideLayouts/slideLayout12.xml"/></Relationships>
</file>

<file path=ppt/slides/_rels/slide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g"/><Relationship Id="rId2" Type="http://schemas.openxmlformats.org/officeDocument/2006/relationships/notesSlide" Target="../notesSlides/notesSlide112.xml"/><Relationship Id="rId1" Type="http://schemas.openxmlformats.org/officeDocument/2006/relationships/slideLayout" Target="../slideLayouts/slideLayout12.xml"/></Relationships>
</file>

<file path=ppt/slides/_rels/slide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jpg"/><Relationship Id="rId2" Type="http://schemas.openxmlformats.org/officeDocument/2006/relationships/notesSlide" Target="../notesSlides/notesSlide113.xml"/><Relationship Id="rId1" Type="http://schemas.openxmlformats.org/officeDocument/2006/relationships/slideLayout" Target="../slideLayouts/slideLayout12.xml"/></Relationships>
</file>

<file path=ppt/slides/_rels/slide1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4.xml"/><Relationship Id="rId1" Type="http://schemas.openxmlformats.org/officeDocument/2006/relationships/slideLayout" Target="../slideLayouts/slideLayout12.xml"/></Relationships>
</file>

<file path=ppt/slides/_rels/slide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g"/><Relationship Id="rId2" Type="http://schemas.openxmlformats.org/officeDocument/2006/relationships/notesSlide" Target="../notesSlides/notesSlide115.xml"/><Relationship Id="rId1" Type="http://schemas.openxmlformats.org/officeDocument/2006/relationships/slideLayout" Target="../slideLayouts/slideLayout12.xml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g"/><Relationship Id="rId2" Type="http://schemas.openxmlformats.org/officeDocument/2006/relationships/notesSlide" Target="../notesSlides/notesSlide116.xml"/><Relationship Id="rId1" Type="http://schemas.openxmlformats.org/officeDocument/2006/relationships/slideLayout" Target="../slideLayouts/slideLayout12.xml"/></Relationships>
</file>

<file path=ppt/slides/_rels/slide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5.jpg"/><Relationship Id="rId2" Type="http://schemas.openxmlformats.org/officeDocument/2006/relationships/notesSlide" Target="../notesSlides/notesSlide117.xml"/><Relationship Id="rId1" Type="http://schemas.openxmlformats.org/officeDocument/2006/relationships/slideLayout" Target="../slideLayouts/slideLayout12.xml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6.jpg"/><Relationship Id="rId2" Type="http://schemas.openxmlformats.org/officeDocument/2006/relationships/notesSlide" Target="../notesSlides/notesSlide118.xml"/><Relationship Id="rId1" Type="http://schemas.openxmlformats.org/officeDocument/2006/relationships/slideLayout" Target="../slideLayouts/slideLayout12.xml"/></Relationships>
</file>

<file path=ppt/slides/_rels/slide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notesSlide" Target="../notesSlides/notesSlide119.xml"/><Relationship Id="rId1" Type="http://schemas.openxmlformats.org/officeDocument/2006/relationships/slideLayout" Target="../slideLayouts/slideLayout12.xml"/></Relationships>
</file>

<file path=ppt/slides/_rels/slide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jpg"/><Relationship Id="rId2" Type="http://schemas.openxmlformats.org/officeDocument/2006/relationships/notesSlide" Target="../notesSlides/notesSlide120.xml"/><Relationship Id="rId1" Type="http://schemas.openxmlformats.org/officeDocument/2006/relationships/slideLayout" Target="../slideLayouts/slideLayout12.xml"/></Relationships>
</file>

<file path=ppt/slides/_rels/slide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notesSlide" Target="../notesSlides/notesSlide121.xml"/><Relationship Id="rId1" Type="http://schemas.openxmlformats.org/officeDocument/2006/relationships/slideLayout" Target="../slideLayouts/slideLayout12.xml"/></Relationships>
</file>

<file path=ppt/slides/_rels/slide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0.jpg"/><Relationship Id="rId2" Type="http://schemas.openxmlformats.org/officeDocument/2006/relationships/notesSlide" Target="../notesSlides/notesSlide122.xml"/><Relationship Id="rId1" Type="http://schemas.openxmlformats.org/officeDocument/2006/relationships/slideLayout" Target="../slideLayouts/slideLayout12.xml"/></Relationships>
</file>

<file path=ppt/slides/_rels/slide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123.xml"/><Relationship Id="rId1" Type="http://schemas.openxmlformats.org/officeDocument/2006/relationships/slideLayout" Target="../slideLayouts/slideLayout12.xml"/></Relationships>
</file>

<file path=ppt/slides/_rels/slide1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4.xml"/><Relationship Id="rId1" Type="http://schemas.openxmlformats.org/officeDocument/2006/relationships/slideLayout" Target="../slideLayouts/slideLayout12.xml"/></Relationships>
</file>

<file path=ppt/slides/_rels/slide1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125.xml"/><Relationship Id="rId1" Type="http://schemas.openxmlformats.org/officeDocument/2006/relationships/slideLayout" Target="../slideLayouts/slideLayout12.xml"/></Relationships>
</file>

<file path=ppt/slides/_rels/slide1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126.xml"/><Relationship Id="rId1" Type="http://schemas.openxmlformats.org/officeDocument/2006/relationships/slideLayout" Target="../slideLayouts/slideLayout12.xml"/></Relationships>
</file>

<file path=ppt/slides/_rels/slide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g"/><Relationship Id="rId2" Type="http://schemas.openxmlformats.org/officeDocument/2006/relationships/notesSlide" Target="../notesSlides/notesSlide127.xml"/><Relationship Id="rId1" Type="http://schemas.openxmlformats.org/officeDocument/2006/relationships/slideLayout" Target="../slideLayouts/slideLayout12.xml"/></Relationships>
</file>

<file path=ppt/slides/_rels/slide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5.jpg"/><Relationship Id="rId2" Type="http://schemas.openxmlformats.org/officeDocument/2006/relationships/notesSlide" Target="../notesSlides/notesSlide128.xml"/><Relationship Id="rId1" Type="http://schemas.openxmlformats.org/officeDocument/2006/relationships/slideLayout" Target="../slideLayouts/slideLayout12.xml"/></Relationships>
</file>

<file path=ppt/slides/_rels/slide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jpg"/><Relationship Id="rId2" Type="http://schemas.openxmlformats.org/officeDocument/2006/relationships/notesSlide" Target="../notesSlides/notesSlide129.xml"/><Relationship Id="rId1" Type="http://schemas.openxmlformats.org/officeDocument/2006/relationships/slideLayout" Target="../slideLayouts/slideLayout12.xml"/></Relationships>
</file>

<file path=ppt/slides/_rels/slide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7.jpg"/><Relationship Id="rId2" Type="http://schemas.openxmlformats.org/officeDocument/2006/relationships/notesSlide" Target="../notesSlides/notesSlide130.xml"/><Relationship Id="rId1" Type="http://schemas.openxmlformats.org/officeDocument/2006/relationships/slideLayout" Target="../slideLayouts/slideLayout12.xml"/></Relationships>
</file>

<file path=ppt/slides/_rels/slide1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1.xml"/><Relationship Id="rId1" Type="http://schemas.openxmlformats.org/officeDocument/2006/relationships/slideLayout" Target="../slideLayouts/slideLayout12.xml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jpg"/><Relationship Id="rId2" Type="http://schemas.openxmlformats.org/officeDocument/2006/relationships/notesSlide" Target="../notesSlides/notesSlide132.xml"/><Relationship Id="rId1" Type="http://schemas.openxmlformats.org/officeDocument/2006/relationships/slideLayout" Target="../slideLayouts/slideLayout12.xml"/></Relationships>
</file>

<file path=ppt/slides/_rels/slide1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9.jpg"/><Relationship Id="rId2" Type="http://schemas.openxmlformats.org/officeDocument/2006/relationships/notesSlide" Target="../notesSlides/notesSlide133.xml"/><Relationship Id="rId1" Type="http://schemas.openxmlformats.org/officeDocument/2006/relationships/slideLayout" Target="../slideLayouts/slideLayout12.xml"/></Relationships>
</file>

<file path=ppt/slides/_rels/slide1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jpg"/><Relationship Id="rId2" Type="http://schemas.openxmlformats.org/officeDocument/2006/relationships/notesSlide" Target="../notesSlides/notesSlide134.xml"/><Relationship Id="rId1" Type="http://schemas.openxmlformats.org/officeDocument/2006/relationships/slideLayout" Target="../slideLayouts/slideLayout12.xml"/></Relationships>
</file>

<file path=ppt/slides/_rels/slide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1.jpg"/><Relationship Id="rId2" Type="http://schemas.openxmlformats.org/officeDocument/2006/relationships/notesSlide" Target="../notesSlides/notesSlide135.xml"/><Relationship Id="rId1" Type="http://schemas.openxmlformats.org/officeDocument/2006/relationships/slideLayout" Target="../slideLayouts/slideLayout12.xml"/></Relationships>
</file>

<file path=ppt/slides/_rels/slide1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g"/><Relationship Id="rId2" Type="http://schemas.openxmlformats.org/officeDocument/2006/relationships/notesSlide" Target="../notesSlides/notesSlide136.xml"/><Relationship Id="rId1" Type="http://schemas.openxmlformats.org/officeDocument/2006/relationships/slideLayout" Target="../slideLayouts/slideLayout12.xml"/></Relationships>
</file>

<file path=ppt/slides/_rels/slide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jpg"/><Relationship Id="rId2" Type="http://schemas.openxmlformats.org/officeDocument/2006/relationships/notesSlide" Target="../notesSlides/notesSlide137.xml"/><Relationship Id="rId1" Type="http://schemas.openxmlformats.org/officeDocument/2006/relationships/slideLayout" Target="../slideLayouts/slideLayout12.xml"/></Relationships>
</file>

<file path=ppt/slides/_rels/slide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jpg"/><Relationship Id="rId2" Type="http://schemas.openxmlformats.org/officeDocument/2006/relationships/notesSlide" Target="../notesSlides/notesSlide138.xml"/><Relationship Id="rId1" Type="http://schemas.openxmlformats.org/officeDocument/2006/relationships/slideLayout" Target="../slideLayouts/slideLayout12.xml"/></Relationships>
</file>

<file path=ppt/slides/_rels/slide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5.jpg"/><Relationship Id="rId2" Type="http://schemas.openxmlformats.org/officeDocument/2006/relationships/notesSlide" Target="../notesSlides/notesSlide139.xml"/><Relationship Id="rId1" Type="http://schemas.openxmlformats.org/officeDocument/2006/relationships/slideLayout" Target="../slideLayouts/slideLayout12.xml"/></Relationships>
</file>

<file path=ppt/slides/_rels/slide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g"/><Relationship Id="rId2" Type="http://schemas.openxmlformats.org/officeDocument/2006/relationships/notesSlide" Target="../notesSlides/notesSlide140.xml"/><Relationship Id="rId1" Type="http://schemas.openxmlformats.org/officeDocument/2006/relationships/slideLayout" Target="../slideLayouts/slideLayout12.xml"/></Relationships>
</file>

<file path=ppt/slides/_rels/slide1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1.xml"/><Relationship Id="rId1" Type="http://schemas.openxmlformats.org/officeDocument/2006/relationships/slideLayout" Target="../slideLayouts/slideLayout12.xml"/></Relationships>
</file>

<file path=ppt/slides/_rels/slide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g"/><Relationship Id="rId2" Type="http://schemas.openxmlformats.org/officeDocument/2006/relationships/notesSlide" Target="../notesSlides/notesSlide142.xml"/><Relationship Id="rId1" Type="http://schemas.openxmlformats.org/officeDocument/2006/relationships/slideLayout" Target="../slideLayouts/slideLayout12.xml"/></Relationships>
</file>

<file path=ppt/slides/_rels/slide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8.jpg"/><Relationship Id="rId2" Type="http://schemas.openxmlformats.org/officeDocument/2006/relationships/notesSlide" Target="../notesSlides/notesSlide143.xml"/><Relationship Id="rId1" Type="http://schemas.openxmlformats.org/officeDocument/2006/relationships/slideLayout" Target="../slideLayouts/slideLayout12.xml"/></Relationships>
</file>

<file path=ppt/slides/_rels/slide1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g"/><Relationship Id="rId2" Type="http://schemas.openxmlformats.org/officeDocument/2006/relationships/notesSlide" Target="../notesSlides/notesSlide144.xml"/><Relationship Id="rId1" Type="http://schemas.openxmlformats.org/officeDocument/2006/relationships/slideLayout" Target="../slideLayouts/slideLayout12.xml"/></Relationships>
</file>

<file path=ppt/slides/_rels/slide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jpg"/><Relationship Id="rId2" Type="http://schemas.openxmlformats.org/officeDocument/2006/relationships/notesSlide" Target="../notesSlides/notesSlide145.xml"/><Relationship Id="rId1" Type="http://schemas.openxmlformats.org/officeDocument/2006/relationships/slideLayout" Target="../slideLayouts/slideLayout12.xml"/></Relationships>
</file>

<file path=ppt/slides/_rels/slide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1.jpg"/><Relationship Id="rId2" Type="http://schemas.openxmlformats.org/officeDocument/2006/relationships/notesSlide" Target="../notesSlides/notesSlide146.xml"/><Relationship Id="rId1" Type="http://schemas.openxmlformats.org/officeDocument/2006/relationships/slideLayout" Target="../slideLayouts/slideLayout12.xml"/></Relationships>
</file>

<file path=ppt/slides/_rels/slide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2.jpg"/><Relationship Id="rId2" Type="http://schemas.openxmlformats.org/officeDocument/2006/relationships/notesSlide" Target="../notesSlides/notesSlide147.xml"/><Relationship Id="rId1" Type="http://schemas.openxmlformats.org/officeDocument/2006/relationships/slideLayout" Target="../slideLayouts/slideLayout12.xml"/></Relationships>
</file>

<file path=ppt/slides/_rels/slide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jpg"/><Relationship Id="rId2" Type="http://schemas.openxmlformats.org/officeDocument/2006/relationships/notesSlide" Target="../notesSlides/notesSlide148.xml"/><Relationship Id="rId1" Type="http://schemas.openxmlformats.org/officeDocument/2006/relationships/slideLayout" Target="../slideLayouts/slideLayout12.xml"/></Relationships>
</file>

<file path=ppt/slides/_rels/slide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4.jpg"/><Relationship Id="rId2" Type="http://schemas.openxmlformats.org/officeDocument/2006/relationships/notesSlide" Target="../notesSlides/notesSlide149.xml"/><Relationship Id="rId1" Type="http://schemas.openxmlformats.org/officeDocument/2006/relationships/slideLayout" Target="../slideLayouts/slideLayout12.xml"/></Relationships>
</file>

<file path=ppt/slides/_rels/slide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5.jpg"/><Relationship Id="rId2" Type="http://schemas.openxmlformats.org/officeDocument/2006/relationships/notesSlide" Target="../notesSlides/notesSlide150.xml"/><Relationship Id="rId1" Type="http://schemas.openxmlformats.org/officeDocument/2006/relationships/slideLayout" Target="../slideLayouts/slideLayout12.xml"/></Relationships>
</file>

<file path=ppt/slides/_rels/slide1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6.jpg"/><Relationship Id="rId2" Type="http://schemas.openxmlformats.org/officeDocument/2006/relationships/notesSlide" Target="../notesSlides/notesSlide151.xml"/><Relationship Id="rId1" Type="http://schemas.openxmlformats.org/officeDocument/2006/relationships/slideLayout" Target="../slideLayouts/slideLayout12.xml"/></Relationships>
</file>

<file path=ppt/slides/_rels/slide1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7.jpg"/><Relationship Id="rId2" Type="http://schemas.openxmlformats.org/officeDocument/2006/relationships/notesSlide" Target="../notesSlides/notesSlide152.xml"/><Relationship Id="rId1" Type="http://schemas.openxmlformats.org/officeDocument/2006/relationships/slideLayout" Target="../slideLayouts/slideLayout12.xml"/></Relationships>
</file>

<file path=ppt/slides/_rels/slide1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8.jpg"/><Relationship Id="rId2" Type="http://schemas.openxmlformats.org/officeDocument/2006/relationships/notesSlide" Target="../notesSlides/notesSlide153.xml"/><Relationship Id="rId1" Type="http://schemas.openxmlformats.org/officeDocument/2006/relationships/slideLayout" Target="../slideLayouts/slideLayout12.xml"/></Relationships>
</file>

<file path=ppt/slides/_rels/slide1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jpg"/><Relationship Id="rId2" Type="http://schemas.openxmlformats.org/officeDocument/2006/relationships/notesSlide" Target="../notesSlides/notesSlide154.xml"/><Relationship Id="rId1" Type="http://schemas.openxmlformats.org/officeDocument/2006/relationships/slideLayout" Target="../slideLayouts/slideLayout12.xml"/></Relationships>
</file>

<file path=ppt/slides/_rels/slide1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jpg"/><Relationship Id="rId2" Type="http://schemas.openxmlformats.org/officeDocument/2006/relationships/notesSlide" Target="../notesSlides/notesSlide155.xml"/><Relationship Id="rId1" Type="http://schemas.openxmlformats.org/officeDocument/2006/relationships/slideLayout" Target="../slideLayouts/slideLayout12.xml"/></Relationships>
</file>

<file path=ppt/slides/_rels/slide1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jpg"/><Relationship Id="rId2" Type="http://schemas.openxmlformats.org/officeDocument/2006/relationships/notesSlide" Target="../notesSlides/notesSlide156.xml"/><Relationship Id="rId1" Type="http://schemas.openxmlformats.org/officeDocument/2006/relationships/slideLayout" Target="../slideLayouts/slideLayout12.xml"/></Relationships>
</file>

<file path=ppt/slides/_rels/slide1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2.jpg"/><Relationship Id="rId2" Type="http://schemas.openxmlformats.org/officeDocument/2006/relationships/notesSlide" Target="../notesSlides/notesSlide157.xml"/><Relationship Id="rId1" Type="http://schemas.openxmlformats.org/officeDocument/2006/relationships/slideLayout" Target="../slideLayouts/slideLayout12.xml"/></Relationships>
</file>

<file path=ppt/slides/_rels/slide1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jpg"/><Relationship Id="rId2" Type="http://schemas.openxmlformats.org/officeDocument/2006/relationships/notesSlide" Target="../notesSlides/notesSlide158.xml"/><Relationship Id="rId1" Type="http://schemas.openxmlformats.org/officeDocument/2006/relationships/slideLayout" Target="../slideLayouts/slideLayout12.xml"/></Relationships>
</file>

<file path=ppt/slides/_rels/slide1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4.jpg"/><Relationship Id="rId2" Type="http://schemas.openxmlformats.org/officeDocument/2006/relationships/notesSlide" Target="../notesSlides/notesSlide159.xml"/><Relationship Id="rId1" Type="http://schemas.openxmlformats.org/officeDocument/2006/relationships/slideLayout" Target="../slideLayouts/slideLayout12.xml"/></Relationships>
</file>

<file path=ppt/slides/_rels/slide1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0.xml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3C74C-119D-02AD-FA7D-E242564B5F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>
                <a:solidFill>
                  <a:schemeClr val="bg1">
                    <a:lumMod val="95000"/>
                  </a:schemeClr>
                </a:solidFill>
              </a:rPr>
              <a:t>POSTER SHOW Group 4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CC5EF3C-17FC-3F73-6F0A-161F67758CF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129599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3A7F8B-EB6E-D2C3-3824-D96105A0B7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52259D-B251-C3DB-773C-B17B38403C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E60446E-F157-A100-0645-1F0259814F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9474E7E-1494-3439-BCF8-3540EE4FACD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 of 160</a:t>
            </a:r>
          </a:p>
        </p:txBody>
      </p:sp>
    </p:spTree>
    <p:extLst>
      <p:ext uri="{BB962C8B-B14F-4D97-AF65-F5344CB8AC3E}">
        <p14:creationId xmlns:p14="http://schemas.microsoft.com/office/powerpoint/2010/main" val="27816319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F0C3A-9A21-F15F-A60D-B519880179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2D502-1094-E286-9996-442B5E2D370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23D92A-C212-289D-DD4B-1B5B9ABAC1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6DD38FD-B8C6-598B-2F42-7C4B064D232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 of 160</a:t>
            </a:r>
          </a:p>
        </p:txBody>
      </p:sp>
    </p:spTree>
    <p:extLst>
      <p:ext uri="{BB962C8B-B14F-4D97-AF65-F5344CB8AC3E}">
        <p14:creationId xmlns:p14="http://schemas.microsoft.com/office/powerpoint/2010/main" val="35403808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8B380F-D0D5-90CF-7375-1D2E8EB31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63004-6DBF-050A-92A5-9A9DC179C4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86F666-A062-173C-B906-AF32F41852D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CBD8F7B-7B0E-7261-E10E-D96C339FC50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 of 160</a:t>
            </a:r>
          </a:p>
        </p:txBody>
      </p:sp>
    </p:spTree>
    <p:extLst>
      <p:ext uri="{BB962C8B-B14F-4D97-AF65-F5344CB8AC3E}">
        <p14:creationId xmlns:p14="http://schemas.microsoft.com/office/powerpoint/2010/main" val="10229703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E585A0-4CE4-9C47-2537-53EEF0989D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B08269-D581-2173-A13B-5503BBB3B5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91AA4DB-A0DB-07DB-AD7F-E36A5EBA737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34959E-BFBC-9F76-1C1E-8EAB37F86AF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 of 160</a:t>
            </a:r>
          </a:p>
        </p:txBody>
      </p:sp>
    </p:spTree>
    <p:extLst>
      <p:ext uri="{BB962C8B-B14F-4D97-AF65-F5344CB8AC3E}">
        <p14:creationId xmlns:p14="http://schemas.microsoft.com/office/powerpoint/2010/main" val="41690378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246B94-EF3C-50A1-CEF3-34E88BABD1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B426A4-B9D3-5967-CB29-5CBE531449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0A148D1-537A-2E31-1362-5CBF348E8DD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469754B-D515-C6FF-F6F3-6E5D6B8196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 of 160</a:t>
            </a:r>
          </a:p>
        </p:txBody>
      </p:sp>
    </p:spTree>
    <p:extLst>
      <p:ext uri="{BB962C8B-B14F-4D97-AF65-F5344CB8AC3E}">
        <p14:creationId xmlns:p14="http://schemas.microsoft.com/office/powerpoint/2010/main" val="25327465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4FE429-B43A-549E-38A5-5457F75DFD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87231A-B768-797C-44AA-C756EC6642A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8C4C03F-08D6-4955-A17C-6C9556DF36F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 of 160</a:t>
            </a:r>
          </a:p>
        </p:txBody>
      </p:sp>
    </p:spTree>
    <p:extLst>
      <p:ext uri="{BB962C8B-B14F-4D97-AF65-F5344CB8AC3E}">
        <p14:creationId xmlns:p14="http://schemas.microsoft.com/office/powerpoint/2010/main" val="16838448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7237E-AF79-BB24-CA24-882C3F4ECD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9525AB-EDB8-008B-3AC4-BC807D3FBC6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3FAA9E2-77B1-58CA-7A81-DD75EA61D9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623694-B045-3124-F8CD-56C2FA2BBAB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 of 160</a:t>
            </a:r>
          </a:p>
        </p:txBody>
      </p:sp>
    </p:spTree>
    <p:extLst>
      <p:ext uri="{BB962C8B-B14F-4D97-AF65-F5344CB8AC3E}">
        <p14:creationId xmlns:p14="http://schemas.microsoft.com/office/powerpoint/2010/main" val="27287203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6EDE7-3FF1-5B14-A105-0BEB86F27F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9A8065-09A0-7C15-4CCA-24072987C9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F8CB451-F6FA-3AE8-81FB-08653FFFD91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 of 160</a:t>
            </a:r>
          </a:p>
        </p:txBody>
      </p:sp>
    </p:spTree>
    <p:extLst>
      <p:ext uri="{BB962C8B-B14F-4D97-AF65-F5344CB8AC3E}">
        <p14:creationId xmlns:p14="http://schemas.microsoft.com/office/powerpoint/2010/main" val="27399859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46064-3B82-F84F-0F98-42A75CEE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B72A55-27DA-1C65-B811-60A3CDC534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83672CE-834F-13E1-D6E3-613F8A9E7C6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EB6643C-A671-F69A-05AF-28D53E0C570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 of 160</a:t>
            </a:r>
          </a:p>
        </p:txBody>
      </p:sp>
    </p:spTree>
    <p:extLst>
      <p:ext uri="{BB962C8B-B14F-4D97-AF65-F5344CB8AC3E}">
        <p14:creationId xmlns:p14="http://schemas.microsoft.com/office/powerpoint/2010/main" val="38021335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8993BB-FF6E-857D-7E30-BE6B1B2957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1C658B5-46D1-992B-C6C3-79BDEE616CE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9C3050-6BCA-038C-FA0F-18170A056F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0F6BAE-34A2-6F49-DA3D-6E6F1FE87A6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 of 160</a:t>
            </a:r>
          </a:p>
        </p:txBody>
      </p:sp>
    </p:spTree>
    <p:extLst>
      <p:ext uri="{BB962C8B-B14F-4D97-AF65-F5344CB8AC3E}">
        <p14:creationId xmlns:p14="http://schemas.microsoft.com/office/powerpoint/2010/main" val="1638746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1A7CB9-E464-48DA-3947-FB5F499BB4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059374-7E74-87C6-574D-18AA928939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D0C09CE-FA9E-943A-DFF3-FD57BE11E4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448EE52-E542-5965-35AE-2FB2485E2EF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 of 160</a:t>
            </a:r>
          </a:p>
        </p:txBody>
      </p:sp>
    </p:spTree>
    <p:extLst>
      <p:ext uri="{BB962C8B-B14F-4D97-AF65-F5344CB8AC3E}">
        <p14:creationId xmlns:p14="http://schemas.microsoft.com/office/powerpoint/2010/main" val="584936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5B2F3-747D-BA22-B577-60B73D83C9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F1F35F-33C4-60DC-DA9B-511F23428A0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8E424F7-4E10-E837-8D3D-B153041113F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 of 160</a:t>
            </a:r>
          </a:p>
        </p:txBody>
      </p:sp>
    </p:spTree>
    <p:extLst>
      <p:ext uri="{BB962C8B-B14F-4D97-AF65-F5344CB8AC3E}">
        <p14:creationId xmlns:p14="http://schemas.microsoft.com/office/powerpoint/2010/main" val="3872390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BFFFF0-1073-6906-5564-34EA8D8892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ECACE60-9C7E-476E-C0BC-4C2198DC86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F87FC6C-0783-FCAF-50ED-3BAC035FF1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AAA1D5B-C4FE-34C0-B79C-BDAA627CE36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 of 160</a:t>
            </a:r>
          </a:p>
        </p:txBody>
      </p:sp>
    </p:spTree>
    <p:extLst>
      <p:ext uri="{BB962C8B-B14F-4D97-AF65-F5344CB8AC3E}">
        <p14:creationId xmlns:p14="http://schemas.microsoft.com/office/powerpoint/2010/main" val="1508148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C29D9E-FAFC-D956-76DC-B01B28373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EF2C45-E788-4748-FBDD-DC91D089FCD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AB74E9-0B5E-0ABA-475C-500BE36D962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C6049C-6050-EDD1-EB4E-4C7E2035270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 of 160</a:t>
            </a:r>
          </a:p>
        </p:txBody>
      </p:sp>
    </p:spTree>
    <p:extLst>
      <p:ext uri="{BB962C8B-B14F-4D97-AF65-F5344CB8AC3E}">
        <p14:creationId xmlns:p14="http://schemas.microsoft.com/office/powerpoint/2010/main" val="2445210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858401-3A88-95B8-1B8E-D4CEC9C11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4BE3E5-BB0C-E58F-A9F4-77ED19DAB4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E0ACA6-AF6E-5693-A08F-E634BADA8D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E1D36C-CE2A-9BFD-2CE1-E663A9AE5B0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 of 160</a:t>
            </a:r>
          </a:p>
        </p:txBody>
      </p:sp>
    </p:spTree>
    <p:extLst>
      <p:ext uri="{BB962C8B-B14F-4D97-AF65-F5344CB8AC3E}">
        <p14:creationId xmlns:p14="http://schemas.microsoft.com/office/powerpoint/2010/main" val="3182325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DABE50-64DD-2E48-2A40-70E78ED6B8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31096D-507C-D9C6-2661-B642EBDAEF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BC8D372-B2C6-B73B-1A70-7727AC93261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 of 160</a:t>
            </a:r>
          </a:p>
        </p:txBody>
      </p:sp>
    </p:spTree>
    <p:extLst>
      <p:ext uri="{BB962C8B-B14F-4D97-AF65-F5344CB8AC3E}">
        <p14:creationId xmlns:p14="http://schemas.microsoft.com/office/powerpoint/2010/main" val="34657633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B48D13-1DF6-54AE-9FF8-3EAFAF03BB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6D243B-24B2-B782-71BE-698778BE01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4643A8C-A2C7-392E-B277-7B172C8C725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17 of 160</a:t>
            </a:r>
          </a:p>
        </p:txBody>
      </p:sp>
    </p:spTree>
    <p:extLst>
      <p:ext uri="{BB962C8B-B14F-4D97-AF65-F5344CB8AC3E}">
        <p14:creationId xmlns:p14="http://schemas.microsoft.com/office/powerpoint/2010/main" val="11489249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8A1DE4-2E6C-545D-F3D9-0748D09FA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8582EB-DF53-659D-A610-3ACB0B3C33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5A1D75-0C9E-4930-32DD-ACF4C88D2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698A2CF-1167-B470-EF04-3C978509CBB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18 of 160</a:t>
            </a:r>
          </a:p>
        </p:txBody>
      </p:sp>
    </p:spTree>
    <p:extLst>
      <p:ext uri="{BB962C8B-B14F-4D97-AF65-F5344CB8AC3E}">
        <p14:creationId xmlns:p14="http://schemas.microsoft.com/office/powerpoint/2010/main" val="3679115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84264-114D-979C-CE77-59442D6B5A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18EA3B-5300-417F-E120-ED3181DC3E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7FED2AB-7687-11C3-F316-C17639AF561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5E223F-6600-C749-9AE3-C48A08B86B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19 of 160</a:t>
            </a:r>
          </a:p>
        </p:txBody>
      </p:sp>
    </p:spTree>
    <p:extLst>
      <p:ext uri="{BB962C8B-B14F-4D97-AF65-F5344CB8AC3E}">
        <p14:creationId xmlns:p14="http://schemas.microsoft.com/office/powerpoint/2010/main" val="65416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380EC15-A273-6404-7600-8568B8965E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DA4DB7-66A6-B93B-30C0-46775C5ADA2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B0293E7-77E6-F321-5C0C-13A47E8E97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E7BB6C4-9598-902D-70DA-D18F8ACD669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20 of 160</a:t>
            </a:r>
          </a:p>
        </p:txBody>
      </p:sp>
    </p:spTree>
    <p:extLst>
      <p:ext uri="{BB962C8B-B14F-4D97-AF65-F5344CB8AC3E}">
        <p14:creationId xmlns:p14="http://schemas.microsoft.com/office/powerpoint/2010/main" val="1328894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44B10-8996-6E85-5FE1-7B9A790C3D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4A03FE-95FC-FF21-CFD4-8F349DC668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62303B1-81D9-8E5F-0EDE-2B6EA688F16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2A0EB2B-EA41-06B9-773C-A5632B2279D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21 of 160</a:t>
            </a:r>
          </a:p>
        </p:txBody>
      </p:sp>
    </p:spTree>
    <p:extLst>
      <p:ext uri="{BB962C8B-B14F-4D97-AF65-F5344CB8AC3E}">
        <p14:creationId xmlns:p14="http://schemas.microsoft.com/office/powerpoint/2010/main" val="2691404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66FC14-04B0-D8A5-71DD-E4FAE6701A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F99395-AF95-2379-EE29-21CD6AB832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BA1F54-60E8-7803-97F0-3CCBC80E8D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BDA0D8A-F3FB-B038-ED6A-42837270A5B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22 of 160</a:t>
            </a:r>
          </a:p>
        </p:txBody>
      </p:sp>
    </p:spTree>
    <p:extLst>
      <p:ext uri="{BB962C8B-B14F-4D97-AF65-F5344CB8AC3E}">
        <p14:creationId xmlns:p14="http://schemas.microsoft.com/office/powerpoint/2010/main" val="8808712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C550DF-3DB3-CDDF-C082-E476D0DC9B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4C76F3-2FAB-98C2-77AC-D86EAFB14EB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0B0F7B-54C1-6835-A05B-B0846E1441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329AA4-98DF-4D7C-F481-74299D9FDBA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23 of 160</a:t>
            </a:r>
          </a:p>
        </p:txBody>
      </p:sp>
    </p:spTree>
    <p:extLst>
      <p:ext uri="{BB962C8B-B14F-4D97-AF65-F5344CB8AC3E}">
        <p14:creationId xmlns:p14="http://schemas.microsoft.com/office/powerpoint/2010/main" val="19009577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8503C4-6A36-E056-E2BC-11F848DAAF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D0540-94CF-D2A8-0F79-E6B68131DE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8045179-8BAF-7DB7-044B-D5F8F719A29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24 of 160</a:t>
            </a:r>
          </a:p>
        </p:txBody>
      </p:sp>
    </p:spTree>
    <p:extLst>
      <p:ext uri="{BB962C8B-B14F-4D97-AF65-F5344CB8AC3E}">
        <p14:creationId xmlns:p14="http://schemas.microsoft.com/office/powerpoint/2010/main" val="9101221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2BCEF0-434E-C403-EBF1-C852B92F57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C5261B-90CF-A3F9-2F39-57773D3AD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DD63BFD-DB90-B88D-CAEA-D5A2E42F46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5E2BB4-FC4A-B0C8-0CB7-9B0F82F1D40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25 of 160</a:t>
            </a:r>
          </a:p>
        </p:txBody>
      </p:sp>
    </p:spTree>
    <p:extLst>
      <p:ext uri="{BB962C8B-B14F-4D97-AF65-F5344CB8AC3E}">
        <p14:creationId xmlns:p14="http://schemas.microsoft.com/office/powerpoint/2010/main" val="23238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4BD60F-FC24-B5E9-0902-08D79EF1A9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DF704F-E93E-AE5B-EE93-31A446241B2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DD77D7-15B0-11E0-9282-8FCFE630925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E4F7819-7D7E-F5B5-E737-8C6C42989A5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26 of 160</a:t>
            </a:r>
          </a:p>
        </p:txBody>
      </p:sp>
    </p:spTree>
    <p:extLst>
      <p:ext uri="{BB962C8B-B14F-4D97-AF65-F5344CB8AC3E}">
        <p14:creationId xmlns:p14="http://schemas.microsoft.com/office/powerpoint/2010/main" val="16052653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3959E-AE6C-4A86-17F6-3E93352C58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DE23CC-86D1-7AA2-7399-0D22F82E419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83B23D8-5332-DB2C-6626-701F4FB7E4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3A526EA-E2CB-CFB9-50D8-A0A12EA167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27 of 160</a:t>
            </a:r>
          </a:p>
        </p:txBody>
      </p:sp>
    </p:spTree>
    <p:extLst>
      <p:ext uri="{BB962C8B-B14F-4D97-AF65-F5344CB8AC3E}">
        <p14:creationId xmlns:p14="http://schemas.microsoft.com/office/powerpoint/2010/main" val="12022162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7FA846-FAB0-6434-A4B4-426CBC8097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FB4DBB-175F-8CE2-0D66-84323A509E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F344A04-5C4B-6EEC-DFFD-CC3820B84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CEAB863-93DD-EC9A-E085-8F31741B8A6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28 of 160</a:t>
            </a:r>
          </a:p>
        </p:txBody>
      </p:sp>
    </p:spTree>
    <p:extLst>
      <p:ext uri="{BB962C8B-B14F-4D97-AF65-F5344CB8AC3E}">
        <p14:creationId xmlns:p14="http://schemas.microsoft.com/office/powerpoint/2010/main" val="24459029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D2E4B4-DFF3-A254-F518-CA4F372261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AF6C15-8186-1839-0CDE-677F8866EF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30C795F-2FE9-46F4-1961-C0B69A94A5D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C5DB0EF-23A9-ED7D-BDDB-C42B20A202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29 of 160</a:t>
            </a:r>
          </a:p>
        </p:txBody>
      </p:sp>
    </p:spTree>
    <p:extLst>
      <p:ext uri="{BB962C8B-B14F-4D97-AF65-F5344CB8AC3E}">
        <p14:creationId xmlns:p14="http://schemas.microsoft.com/office/powerpoint/2010/main" val="2961705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BDC319-F160-D52D-1E9E-93A7CFF9AE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1CF119-B9D5-9759-61AE-B224560D04A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8DB40B-D42B-F74A-87D4-93BC947D8D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1799E4-B56E-871F-2013-4119F543D23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30 of 160</a:t>
            </a:r>
          </a:p>
        </p:txBody>
      </p:sp>
    </p:spTree>
    <p:extLst>
      <p:ext uri="{BB962C8B-B14F-4D97-AF65-F5344CB8AC3E}">
        <p14:creationId xmlns:p14="http://schemas.microsoft.com/office/powerpoint/2010/main" val="19694137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F44A25-E863-1FDB-E0E5-BF073D6CC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6055261-F1A4-B779-9950-BED10FC1D6D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29AA1B-BBB5-864B-A084-805CABCC86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0A29CB8-B826-C528-16FE-56D6B115473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31 of 160</a:t>
            </a:r>
          </a:p>
        </p:txBody>
      </p:sp>
    </p:spTree>
    <p:extLst>
      <p:ext uri="{BB962C8B-B14F-4D97-AF65-F5344CB8AC3E}">
        <p14:creationId xmlns:p14="http://schemas.microsoft.com/office/powerpoint/2010/main" val="31808477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9C789-5816-8EFF-EC3C-7CB795BAF0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ECD70BC-D5CF-3EF2-A950-10C9967FA7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AF1C8C1-32A1-5BED-1D39-4046ED146E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09893F7-ED79-246B-BA8C-D22C834D66B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32 of 160</a:t>
            </a:r>
          </a:p>
        </p:txBody>
      </p:sp>
    </p:spTree>
    <p:extLst>
      <p:ext uri="{BB962C8B-B14F-4D97-AF65-F5344CB8AC3E}">
        <p14:creationId xmlns:p14="http://schemas.microsoft.com/office/powerpoint/2010/main" val="14913939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00D4A-85A8-3EB3-16D9-B6FFF1AC1E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56112BB-9FBE-2403-97CF-5EF3A2EAE3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D917CD4-1F92-9C3F-FBD0-C75D88CEBC1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0C4C47C-B034-3598-A9FC-0AA34C2CB7B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33 of 160</a:t>
            </a:r>
          </a:p>
        </p:txBody>
      </p:sp>
    </p:spTree>
    <p:extLst>
      <p:ext uri="{BB962C8B-B14F-4D97-AF65-F5344CB8AC3E}">
        <p14:creationId xmlns:p14="http://schemas.microsoft.com/office/powerpoint/2010/main" val="1897255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FF0CF6-6D42-0D9D-E740-544BE13659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A62234-17D0-DBD0-477D-F4993267A44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B76A107-3B56-CE2B-384A-4D7732132DC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34 of 160</a:t>
            </a:r>
          </a:p>
        </p:txBody>
      </p:sp>
    </p:spTree>
    <p:extLst>
      <p:ext uri="{BB962C8B-B14F-4D97-AF65-F5344CB8AC3E}">
        <p14:creationId xmlns:p14="http://schemas.microsoft.com/office/powerpoint/2010/main" val="312873029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59219E-E25A-162B-51A4-5F3F91356E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F4F0CA-C99E-4001-C99A-6BAB510AE7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451B3C-59C4-EE99-BB34-45865F623BB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1950" y="0"/>
            <a:ext cx="38481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CB5CA7-04E6-B679-9E91-BECD2E14BE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35 of 160</a:t>
            </a:r>
          </a:p>
        </p:txBody>
      </p:sp>
    </p:spTree>
    <p:extLst>
      <p:ext uri="{BB962C8B-B14F-4D97-AF65-F5344CB8AC3E}">
        <p14:creationId xmlns:p14="http://schemas.microsoft.com/office/powerpoint/2010/main" val="3128952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D3A9C7-6863-D4EE-8881-90ECFC18D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374093C-F95F-4089-CBC0-3ADD577C994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77CF44-E162-05FC-964B-43850F4E88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CE4BFF8-EBCE-FBDF-BF21-B6A42C2E23F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36 of 160</a:t>
            </a:r>
          </a:p>
        </p:txBody>
      </p:sp>
    </p:spTree>
    <p:extLst>
      <p:ext uri="{BB962C8B-B14F-4D97-AF65-F5344CB8AC3E}">
        <p14:creationId xmlns:p14="http://schemas.microsoft.com/office/powerpoint/2010/main" val="629285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B0CFF-7881-C8CC-71E3-60A80548ED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54D122A-0465-A467-E03F-4BA7D17E875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E6A6FA5-5849-940D-62CA-C1F8B02162D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37 of 160</a:t>
            </a:r>
          </a:p>
        </p:txBody>
      </p:sp>
    </p:spTree>
    <p:extLst>
      <p:ext uri="{BB962C8B-B14F-4D97-AF65-F5344CB8AC3E}">
        <p14:creationId xmlns:p14="http://schemas.microsoft.com/office/powerpoint/2010/main" val="3126212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1679B3-B297-6962-AD45-1FC7E550E1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BB0918-FDDF-3F37-F919-C59C8B6779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4A58174-7E58-D1D4-6A67-233F261E5A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BE09EFD-891A-9760-ADA7-97196B545B0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38 of 160</a:t>
            </a:r>
          </a:p>
        </p:txBody>
      </p:sp>
    </p:spTree>
    <p:extLst>
      <p:ext uri="{BB962C8B-B14F-4D97-AF65-F5344CB8AC3E}">
        <p14:creationId xmlns:p14="http://schemas.microsoft.com/office/powerpoint/2010/main" val="3201269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C6078-54E5-15B5-1502-5DC1071FAC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FDC4BC3-011E-02C6-1B92-43A9B8B6385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C69DD7B-E6EF-F3AE-C09F-E9DF7D8F919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5441B6-F2C5-4F48-B501-DECF40555E0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39 of 160</a:t>
            </a:r>
          </a:p>
        </p:txBody>
      </p:sp>
    </p:spTree>
    <p:extLst>
      <p:ext uri="{BB962C8B-B14F-4D97-AF65-F5344CB8AC3E}">
        <p14:creationId xmlns:p14="http://schemas.microsoft.com/office/powerpoint/2010/main" val="2442800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158375-ECA7-A284-502F-2A55EAA8C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B39326-C709-5643-C8ED-F8D00AE159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9837A1E-7F25-1D98-1DCF-A9C84B9E97A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40 of 160</a:t>
            </a:r>
          </a:p>
        </p:txBody>
      </p:sp>
    </p:spTree>
    <p:extLst>
      <p:ext uri="{BB962C8B-B14F-4D97-AF65-F5344CB8AC3E}">
        <p14:creationId xmlns:p14="http://schemas.microsoft.com/office/powerpoint/2010/main" val="35491340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BB9DDD-2765-A9E5-9660-59C1F8252F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A046D-2D2B-BADD-7B7B-8FEAA53480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91601E4-65AF-E72F-5F35-1438FCC850A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E3B1856-1F80-128F-DCF2-5250BF514AD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41 of 160</a:t>
            </a:r>
          </a:p>
        </p:txBody>
      </p:sp>
    </p:spTree>
    <p:extLst>
      <p:ext uri="{BB962C8B-B14F-4D97-AF65-F5344CB8AC3E}">
        <p14:creationId xmlns:p14="http://schemas.microsoft.com/office/powerpoint/2010/main" val="6848538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D1E650-B4F8-F77E-D699-59F68C8A2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30C700-77D0-2845-57EF-F45C8FC407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0FE2C64-0015-88AB-98BA-B36E189360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61003-E2B3-54BD-F7AF-32E654434D3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42 of 160</a:t>
            </a:r>
          </a:p>
        </p:txBody>
      </p:sp>
    </p:spTree>
    <p:extLst>
      <p:ext uri="{BB962C8B-B14F-4D97-AF65-F5344CB8AC3E}">
        <p14:creationId xmlns:p14="http://schemas.microsoft.com/office/powerpoint/2010/main" val="23189601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8CCD0E-39CF-C8B7-87FC-72D77B696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28204EC-1631-46F9-1F03-F454FCD697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8AB272-20E8-A394-8541-19D9F02062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880664B-3BCF-C2BC-EEE0-749A6CCFD7E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43 of 160</a:t>
            </a:r>
          </a:p>
        </p:txBody>
      </p:sp>
    </p:spTree>
    <p:extLst>
      <p:ext uri="{BB962C8B-B14F-4D97-AF65-F5344CB8AC3E}">
        <p14:creationId xmlns:p14="http://schemas.microsoft.com/office/powerpoint/2010/main" val="25024756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6615EB-A986-DED6-8B1A-FA1D7965F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772C75-56F2-24D9-B45E-19ABBA326F6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7C5764C-31ED-4D78-2476-4A38D20266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6352C0-C92C-B8D4-7929-1301934E58E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44 of 160</a:t>
            </a:r>
          </a:p>
        </p:txBody>
      </p:sp>
    </p:spTree>
    <p:extLst>
      <p:ext uri="{BB962C8B-B14F-4D97-AF65-F5344CB8AC3E}">
        <p14:creationId xmlns:p14="http://schemas.microsoft.com/office/powerpoint/2010/main" val="24283571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CEDA12-006C-51B9-DC80-9D2D8EA9C3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7B9BE99-D7F2-F51E-63C1-D1BE8E7B001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ED4F28C-D53E-2F94-4CB5-527AB6BDC60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45 of 160</a:t>
            </a:r>
          </a:p>
        </p:txBody>
      </p:sp>
    </p:spTree>
    <p:extLst>
      <p:ext uri="{BB962C8B-B14F-4D97-AF65-F5344CB8AC3E}">
        <p14:creationId xmlns:p14="http://schemas.microsoft.com/office/powerpoint/2010/main" val="660310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D9D260-321D-49A6-D91C-62D8882A57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91274F-DB90-CEF5-EBE0-23D11B47F0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8005FF-0964-4AF3-FBFB-7FD8FB21488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74714B9-0BF4-FBCE-029D-EA13E23E535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46 of 160</a:t>
            </a:r>
          </a:p>
        </p:txBody>
      </p:sp>
    </p:spTree>
    <p:extLst>
      <p:ext uri="{BB962C8B-B14F-4D97-AF65-F5344CB8AC3E}">
        <p14:creationId xmlns:p14="http://schemas.microsoft.com/office/powerpoint/2010/main" val="12239476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162DFF-1F16-E4A5-5384-CB25B7CAC6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A51A17-ECEA-6A6E-B3D3-4226B1DC73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6564838-E8E2-9356-2ABB-E0BAFED1505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457286-3D8E-1870-98C7-9AE484936C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47 of 160</a:t>
            </a:r>
          </a:p>
        </p:txBody>
      </p:sp>
    </p:spTree>
    <p:extLst>
      <p:ext uri="{BB962C8B-B14F-4D97-AF65-F5344CB8AC3E}">
        <p14:creationId xmlns:p14="http://schemas.microsoft.com/office/powerpoint/2010/main" val="23781576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2E7A0E-CF68-B966-D145-ECC027437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B6AE56-8C1B-176F-3D84-82424D4BE7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9170E0-F1FD-20FC-67CE-39AE24DF37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90BA14B-6A4D-168A-45E5-C106C916A7E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48 of 160</a:t>
            </a:r>
          </a:p>
        </p:txBody>
      </p:sp>
    </p:spTree>
    <p:extLst>
      <p:ext uri="{BB962C8B-B14F-4D97-AF65-F5344CB8AC3E}">
        <p14:creationId xmlns:p14="http://schemas.microsoft.com/office/powerpoint/2010/main" val="3562233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E0894-68B4-3799-D109-D9DA490401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3C985A-95FD-0F76-D443-B145076471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CC0C49F-277A-BF93-5813-06E349B0E32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49 of 160</a:t>
            </a:r>
          </a:p>
        </p:txBody>
      </p:sp>
    </p:spTree>
    <p:extLst>
      <p:ext uri="{BB962C8B-B14F-4D97-AF65-F5344CB8AC3E}">
        <p14:creationId xmlns:p14="http://schemas.microsoft.com/office/powerpoint/2010/main" val="20428200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5717CB-AF89-B076-B1C0-72EE7DEB38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19FD2F-A2CF-BFB5-1732-B16C62AC2E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599E6C-D34D-A0CC-9C87-B03C454B6CC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7043FC-C784-805D-ACD0-ACD609B55CA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50 of 160</a:t>
            </a:r>
          </a:p>
        </p:txBody>
      </p:sp>
    </p:spTree>
    <p:extLst>
      <p:ext uri="{BB962C8B-B14F-4D97-AF65-F5344CB8AC3E}">
        <p14:creationId xmlns:p14="http://schemas.microsoft.com/office/powerpoint/2010/main" val="797157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7FD7-E609-4402-B667-67EDBEBAD6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3B932E-09C0-E469-2D25-998752C1D7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FCB2132-11AA-26ED-FD94-25EBC264D2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84CAA3-EE59-911A-57A2-42BEA1FC32C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51 of 160</a:t>
            </a:r>
          </a:p>
        </p:txBody>
      </p:sp>
    </p:spTree>
    <p:extLst>
      <p:ext uri="{BB962C8B-B14F-4D97-AF65-F5344CB8AC3E}">
        <p14:creationId xmlns:p14="http://schemas.microsoft.com/office/powerpoint/2010/main" val="36170877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5A0108-01C1-B306-0244-3C6F60A9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3CAF20-899C-1E2A-172C-0C7D2A9BB6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BEC77FD-133E-1336-14F1-A444C70321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423E483-AD6A-1BBD-B590-3A416E37D88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52 of 160</a:t>
            </a:r>
          </a:p>
        </p:txBody>
      </p:sp>
    </p:spTree>
    <p:extLst>
      <p:ext uri="{BB962C8B-B14F-4D97-AF65-F5344CB8AC3E}">
        <p14:creationId xmlns:p14="http://schemas.microsoft.com/office/powerpoint/2010/main" val="1103062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0C8403-1B69-7F96-D810-2DFC711891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6A4A426-88EE-82F7-7450-1C37A3C34A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CF79627-02E0-3BEC-8341-2F779D87F04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8992" y="1563624"/>
            <a:ext cx="2414016" cy="373075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5C2D3F-E0C4-54AA-4C7E-097CE60916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53 of 160</a:t>
            </a:r>
          </a:p>
        </p:txBody>
      </p:sp>
    </p:spTree>
    <p:extLst>
      <p:ext uri="{BB962C8B-B14F-4D97-AF65-F5344CB8AC3E}">
        <p14:creationId xmlns:p14="http://schemas.microsoft.com/office/powerpoint/2010/main" val="8264906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F7320-72A7-5B87-E1AB-E1FC0142B8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F0D2BB-3601-52BB-0CA1-3CF59BE354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349A1AD-45D7-5D72-2CCA-32CF25DFAFF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3338" y="0"/>
            <a:ext cx="4045324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9A360E8-C3B4-C951-CBBD-8AA7DF7915E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54 of 160</a:t>
            </a:r>
          </a:p>
        </p:txBody>
      </p:sp>
    </p:spTree>
    <p:extLst>
      <p:ext uri="{BB962C8B-B14F-4D97-AF65-F5344CB8AC3E}">
        <p14:creationId xmlns:p14="http://schemas.microsoft.com/office/powerpoint/2010/main" val="10676370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401C6-A8F9-D74E-38B0-3DD45C9776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4964F8-6E71-36BF-FEA6-203370C31AA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56C6FA-AC82-091B-07E7-3B1B76F9BD9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7DC4A52-9F8D-AFE1-0D5F-B0DAD9B2DFC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55 of 160</a:t>
            </a:r>
          </a:p>
        </p:txBody>
      </p:sp>
    </p:spTree>
    <p:extLst>
      <p:ext uri="{BB962C8B-B14F-4D97-AF65-F5344CB8AC3E}">
        <p14:creationId xmlns:p14="http://schemas.microsoft.com/office/powerpoint/2010/main" val="29459747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42A873-E49F-71AD-3C83-C52951470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B94907-FF8F-7C99-7E68-49A19E7E43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D16B24E-A808-DBE1-A634-6F87D8857B0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2CD0F9-D9CE-8986-512C-E24E90B715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56 of 160</a:t>
            </a:r>
          </a:p>
        </p:txBody>
      </p:sp>
    </p:spTree>
    <p:extLst>
      <p:ext uri="{BB962C8B-B14F-4D97-AF65-F5344CB8AC3E}">
        <p14:creationId xmlns:p14="http://schemas.microsoft.com/office/powerpoint/2010/main" val="32962922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985A29-48C6-AB48-FE0A-4A5BBD5FCB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398793-B538-6F4C-225B-6EF4455A2E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FEC4F14-21A1-7E89-E026-B1B0615629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C6B692-FC12-8F15-E894-564D5CB717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57 of 160</a:t>
            </a:r>
          </a:p>
        </p:txBody>
      </p:sp>
    </p:spTree>
    <p:extLst>
      <p:ext uri="{BB962C8B-B14F-4D97-AF65-F5344CB8AC3E}">
        <p14:creationId xmlns:p14="http://schemas.microsoft.com/office/powerpoint/2010/main" val="478711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A0EFDC-354E-D424-5D97-783B4512CD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1F941B7-931B-1D2E-8A71-9D808E57B4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5610490-0350-4BC7-07A0-0C0BB2D12BD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E25647-1626-FE26-8BBB-7DADF0D9DC9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58 of 160</a:t>
            </a:r>
          </a:p>
        </p:txBody>
      </p:sp>
    </p:spTree>
    <p:extLst>
      <p:ext uri="{BB962C8B-B14F-4D97-AF65-F5344CB8AC3E}">
        <p14:creationId xmlns:p14="http://schemas.microsoft.com/office/powerpoint/2010/main" val="206160242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6D52A7-1E6C-6126-0AA5-4B6AA46046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CE0056-D9EF-9AA0-1C10-A9A5BF95CD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EDA45C7-09C9-B340-C4F8-224C6D1686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BF982AD-1761-284B-1A1F-97343B52024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59 of 160</a:t>
            </a:r>
          </a:p>
        </p:txBody>
      </p:sp>
    </p:spTree>
    <p:extLst>
      <p:ext uri="{BB962C8B-B14F-4D97-AF65-F5344CB8AC3E}">
        <p14:creationId xmlns:p14="http://schemas.microsoft.com/office/powerpoint/2010/main" val="9861457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610876-08C8-ABB1-93BE-3C71EFC1D2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C2862C3-CBB2-F444-B75A-B3FC4ABD3B5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D66D410-B081-3153-83A7-85B462E802F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789AEB5-1247-4992-71FD-F2D70AD0D7A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60 of 160</a:t>
            </a:r>
          </a:p>
        </p:txBody>
      </p:sp>
    </p:spTree>
    <p:extLst>
      <p:ext uri="{BB962C8B-B14F-4D97-AF65-F5344CB8AC3E}">
        <p14:creationId xmlns:p14="http://schemas.microsoft.com/office/powerpoint/2010/main" val="11157699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D04206-CE54-49CC-963C-93D4729594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DEAD14-E235-71D7-FDD0-9BBC6D36F04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7D8FEE-92EB-D378-4779-D384E01D18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249A6D-7BD5-8026-E59E-00E8F4C531B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61 of 160</a:t>
            </a:r>
          </a:p>
        </p:txBody>
      </p:sp>
    </p:spTree>
    <p:extLst>
      <p:ext uri="{BB962C8B-B14F-4D97-AF65-F5344CB8AC3E}">
        <p14:creationId xmlns:p14="http://schemas.microsoft.com/office/powerpoint/2010/main" val="31670142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C5D2EB-4197-AD24-7F1A-204F0E434A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F2D01E-B735-833A-7339-26A21480B1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8682BFF-8727-AB89-084C-6C545E97DA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15D4311-4025-EA74-05E4-ABF0D3788FE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62 of 160</a:t>
            </a:r>
          </a:p>
        </p:txBody>
      </p:sp>
    </p:spTree>
    <p:extLst>
      <p:ext uri="{BB962C8B-B14F-4D97-AF65-F5344CB8AC3E}">
        <p14:creationId xmlns:p14="http://schemas.microsoft.com/office/powerpoint/2010/main" val="24258390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C381AB-EE50-976E-5AA1-9E8162E96D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F4E4FA-BB1D-2156-7F96-216DCDF2554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4106F2C-855F-29A4-8F2C-E21783B39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54734F-C3DF-E932-CA6D-9A625CF415C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63 of 160</a:t>
            </a:r>
          </a:p>
        </p:txBody>
      </p:sp>
    </p:spTree>
    <p:extLst>
      <p:ext uri="{BB962C8B-B14F-4D97-AF65-F5344CB8AC3E}">
        <p14:creationId xmlns:p14="http://schemas.microsoft.com/office/powerpoint/2010/main" val="2001622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ADFDBB-8392-D646-607B-6AB4BFC5FDE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62BCAA-D68C-FA4E-1C3E-5F8F876A8F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EEE847C-1E5C-DF9D-D71D-5009BF68D3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3D7BF02-47D0-5B15-3C55-DDF8F068FED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64 of 160</a:t>
            </a:r>
          </a:p>
        </p:txBody>
      </p:sp>
    </p:spTree>
    <p:extLst>
      <p:ext uri="{BB962C8B-B14F-4D97-AF65-F5344CB8AC3E}">
        <p14:creationId xmlns:p14="http://schemas.microsoft.com/office/powerpoint/2010/main" val="25319754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037E00-2FD7-CCE6-0527-CA77C084AB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6F7EC5A-995A-2274-047B-C6520CA9281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2D5DC23-9E87-8D83-6A4F-3BA3E016A7A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65 of 160</a:t>
            </a:r>
          </a:p>
        </p:txBody>
      </p:sp>
    </p:spTree>
    <p:extLst>
      <p:ext uri="{BB962C8B-B14F-4D97-AF65-F5344CB8AC3E}">
        <p14:creationId xmlns:p14="http://schemas.microsoft.com/office/powerpoint/2010/main" val="37668855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D6581B-C7AB-C865-500B-59C3CE4840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3348833-814F-DB49-3EE7-351755821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E0EB115-C10D-A06B-5E6F-0B0CA28026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3E75EE9-1CB6-56D5-187B-791F283FD48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66 of 160</a:t>
            </a:r>
          </a:p>
        </p:txBody>
      </p:sp>
    </p:spTree>
    <p:extLst>
      <p:ext uri="{BB962C8B-B14F-4D97-AF65-F5344CB8AC3E}">
        <p14:creationId xmlns:p14="http://schemas.microsoft.com/office/powerpoint/2010/main" val="37098693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69ED97-0DC5-23BB-BF6F-6C49152D8A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E1C26A-DB57-A609-4A53-B5CF832864A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6CDC59-0DDA-9FEC-A71A-43A43A59F4F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213FA8D-7C15-098B-B475-BA4BE79AD45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67 of 160</a:t>
            </a:r>
          </a:p>
        </p:txBody>
      </p:sp>
    </p:spTree>
    <p:extLst>
      <p:ext uri="{BB962C8B-B14F-4D97-AF65-F5344CB8AC3E}">
        <p14:creationId xmlns:p14="http://schemas.microsoft.com/office/powerpoint/2010/main" val="8833776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98AA41-220F-139C-54B9-F9024C650C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396F83-4FBF-4303-FB70-2F3AF9BE00A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E95EF5-8AC7-857C-4832-0FEB57CDFE0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17E916-DD7A-1B4C-1A96-7E9DF49EA6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68 of 160</a:t>
            </a:r>
          </a:p>
        </p:txBody>
      </p:sp>
    </p:spTree>
    <p:extLst>
      <p:ext uri="{BB962C8B-B14F-4D97-AF65-F5344CB8AC3E}">
        <p14:creationId xmlns:p14="http://schemas.microsoft.com/office/powerpoint/2010/main" val="1037627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51E9A4-385F-4C39-3A13-38CD5233FEA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8885723-FB50-C12F-150E-4CA53BA4F0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24E0277-4081-797B-5072-F236B0BA3A3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03B3858-CB5F-932E-BFA7-E7F9EF795B2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69 of 160</a:t>
            </a:r>
          </a:p>
        </p:txBody>
      </p:sp>
    </p:spTree>
    <p:extLst>
      <p:ext uri="{BB962C8B-B14F-4D97-AF65-F5344CB8AC3E}">
        <p14:creationId xmlns:p14="http://schemas.microsoft.com/office/powerpoint/2010/main" val="3966349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B38584-8AA6-DEC6-1E60-4B01C8E9B7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79838B-8083-E11A-1E15-03E1B46901B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06C0CE-AC8F-2C10-9695-52A6994533B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47A2344-0EE5-D802-A42D-F37D6558584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70 of 160</a:t>
            </a:r>
          </a:p>
        </p:txBody>
      </p:sp>
    </p:spTree>
    <p:extLst>
      <p:ext uri="{BB962C8B-B14F-4D97-AF65-F5344CB8AC3E}">
        <p14:creationId xmlns:p14="http://schemas.microsoft.com/office/powerpoint/2010/main" val="5984939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714592-748D-3BA2-D0A6-FA2CED467B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ED92AF-2825-7EBF-3C6D-53BAA973C1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159AAB5-DDA1-F8D5-8CE7-FC3EB2F07F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89CB4AE-C841-DBC9-BECB-022BC81829A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71 of 160</a:t>
            </a:r>
          </a:p>
        </p:txBody>
      </p:sp>
    </p:spTree>
    <p:extLst>
      <p:ext uri="{BB962C8B-B14F-4D97-AF65-F5344CB8AC3E}">
        <p14:creationId xmlns:p14="http://schemas.microsoft.com/office/powerpoint/2010/main" val="14970427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710418-AC62-8D2F-FABF-12DA1A471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0A9116-00E7-83B6-E535-22A051236CA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6BEAEE-ACF5-AD60-5F1B-49D9AAC977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72 of 160</a:t>
            </a:r>
          </a:p>
        </p:txBody>
      </p:sp>
    </p:spTree>
    <p:extLst>
      <p:ext uri="{BB962C8B-B14F-4D97-AF65-F5344CB8AC3E}">
        <p14:creationId xmlns:p14="http://schemas.microsoft.com/office/powerpoint/2010/main" val="38443765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0DB1D5-F258-3410-E513-8ED89A4101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A6143E7-05A1-8B54-29E1-B9946C92B2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F616F9A-57DD-C911-A141-4A31E0B218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2541" y="0"/>
            <a:ext cx="484691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5E53C7-1BFD-2EA5-1237-67E534A947F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73 of 160</a:t>
            </a:r>
          </a:p>
        </p:txBody>
      </p:sp>
    </p:spTree>
    <p:extLst>
      <p:ext uri="{BB962C8B-B14F-4D97-AF65-F5344CB8AC3E}">
        <p14:creationId xmlns:p14="http://schemas.microsoft.com/office/powerpoint/2010/main" val="2582326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4DD5F1E-FAD1-0FCE-3CE1-65384BA3CE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E1641B-3B01-CB6E-ADB9-FD3D96733B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775C4BC-E0D8-7358-584E-1970AC79C2B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CD9686-BCF3-7A6C-835E-FC5F8E6BF72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74 of 160</a:t>
            </a:r>
          </a:p>
        </p:txBody>
      </p:sp>
    </p:spTree>
    <p:extLst>
      <p:ext uri="{BB962C8B-B14F-4D97-AF65-F5344CB8AC3E}">
        <p14:creationId xmlns:p14="http://schemas.microsoft.com/office/powerpoint/2010/main" val="15608863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5ED821-390D-DF3C-2315-7C9F027AFA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1AF155-6F65-3420-77E7-EA702A8E61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DC827EA-97CD-366A-BAD7-E921DFE17C2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E415A70-792A-6EAC-21A3-7CC3DC026FA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75 of 160</a:t>
            </a:r>
          </a:p>
        </p:txBody>
      </p:sp>
    </p:spTree>
    <p:extLst>
      <p:ext uri="{BB962C8B-B14F-4D97-AF65-F5344CB8AC3E}">
        <p14:creationId xmlns:p14="http://schemas.microsoft.com/office/powerpoint/2010/main" val="3320288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49E59-B008-74A6-198A-D60B420062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7DE0EC-12E3-B8C1-D5BC-5C0BC97F0D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1B1C150-DF41-B0E6-277D-7FB732BA2BB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CC34D5-92AB-0920-35B9-F93AAF1B7CD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76 of 160</a:t>
            </a:r>
          </a:p>
        </p:txBody>
      </p:sp>
    </p:spTree>
    <p:extLst>
      <p:ext uri="{BB962C8B-B14F-4D97-AF65-F5344CB8AC3E}">
        <p14:creationId xmlns:p14="http://schemas.microsoft.com/office/powerpoint/2010/main" val="3544094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5E07B1-F9F2-AA28-6DB3-DA3894445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32593E-5759-C72E-3287-A670BD01965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C2516D3-6BB1-E03A-709D-0A8A692EE55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99ED238-3482-9C3A-C892-6A8B1C078A8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77 of 160</a:t>
            </a:r>
          </a:p>
        </p:txBody>
      </p:sp>
    </p:spTree>
    <p:extLst>
      <p:ext uri="{BB962C8B-B14F-4D97-AF65-F5344CB8AC3E}">
        <p14:creationId xmlns:p14="http://schemas.microsoft.com/office/powerpoint/2010/main" val="24860484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1C0F1C-5C45-7C0A-12FB-0A529C5384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40E460-CCDD-F317-8A6D-A6A4F085F9C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92830CA-D8A1-3E28-0649-4C6FC09B020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DE0BA5-1A8E-9EA1-4A5A-08C6F84AEC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78 of 160</a:t>
            </a:r>
          </a:p>
        </p:txBody>
      </p:sp>
    </p:spTree>
    <p:extLst>
      <p:ext uri="{BB962C8B-B14F-4D97-AF65-F5344CB8AC3E}">
        <p14:creationId xmlns:p14="http://schemas.microsoft.com/office/powerpoint/2010/main" val="27943858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E6FBCB-448F-63E5-F8DE-6EA94ED3D9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D017E-7F8C-6F25-1237-C8FE4D3882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675926E-1945-3521-62C0-D03D056C86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333C858-2CA8-A5A9-D1CE-7FF845A2CE1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79 of 160</a:t>
            </a:r>
          </a:p>
        </p:txBody>
      </p:sp>
    </p:spTree>
    <p:extLst>
      <p:ext uri="{BB962C8B-B14F-4D97-AF65-F5344CB8AC3E}">
        <p14:creationId xmlns:p14="http://schemas.microsoft.com/office/powerpoint/2010/main" val="2548649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E004AE-8D50-C1DB-6E78-4CAADAFE51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391B83-D0F6-4495-8ABA-11269795C6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4F91042-3703-068D-F5D5-B4BC766E70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081" y="0"/>
            <a:ext cx="5025838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D9AA004-E336-36B6-5819-945A8476467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80 of 160</a:t>
            </a:r>
          </a:p>
        </p:txBody>
      </p:sp>
    </p:spTree>
    <p:extLst>
      <p:ext uri="{BB962C8B-B14F-4D97-AF65-F5344CB8AC3E}">
        <p14:creationId xmlns:p14="http://schemas.microsoft.com/office/powerpoint/2010/main" val="37311566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F6F45-852F-6860-B0B7-73125919BF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793039-EFF1-0239-14FA-ACAA3319217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E494C21-912D-DD41-BA91-D3178663A9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DF5497E-C1DE-7188-8D1D-2F3BBAA0DDE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81 of 160</a:t>
            </a:r>
          </a:p>
        </p:txBody>
      </p:sp>
    </p:spTree>
    <p:extLst>
      <p:ext uri="{BB962C8B-B14F-4D97-AF65-F5344CB8AC3E}">
        <p14:creationId xmlns:p14="http://schemas.microsoft.com/office/powerpoint/2010/main" val="219656933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727115-C3B5-7AC0-A230-E6496872ED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6B9913-DCC3-5521-4D0A-F02A4703D6B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EED460-1721-4257-640A-529E31F62D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5EB380-8091-2C23-B6BB-10DC7F2708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82 of 160</a:t>
            </a:r>
          </a:p>
        </p:txBody>
      </p:sp>
    </p:spTree>
    <p:extLst>
      <p:ext uri="{BB962C8B-B14F-4D97-AF65-F5344CB8AC3E}">
        <p14:creationId xmlns:p14="http://schemas.microsoft.com/office/powerpoint/2010/main" val="13784447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9831B3-1E42-8B0D-6470-DE071275AE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6913C9-CA2D-648C-78CE-15436F05A10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973100F-4AFD-EFCF-049D-18E4460ADA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83 of 160</a:t>
            </a:r>
          </a:p>
        </p:txBody>
      </p:sp>
    </p:spTree>
    <p:extLst>
      <p:ext uri="{BB962C8B-B14F-4D97-AF65-F5344CB8AC3E}">
        <p14:creationId xmlns:p14="http://schemas.microsoft.com/office/powerpoint/2010/main" val="31362845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1D71D-1CB4-7897-3D82-DF51ED4AB3C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9159DCA-5A0D-1453-E07B-3288C1E9747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0D20712-2C87-0F0C-C52E-851BAAAB23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10AB768-D782-2163-7A7E-B24EED0861B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84 of 160</a:t>
            </a:r>
          </a:p>
        </p:txBody>
      </p:sp>
    </p:spTree>
    <p:extLst>
      <p:ext uri="{BB962C8B-B14F-4D97-AF65-F5344CB8AC3E}">
        <p14:creationId xmlns:p14="http://schemas.microsoft.com/office/powerpoint/2010/main" val="167086790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4AE57-0C08-7B08-5E26-DA0871519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8DEA37-EF49-47A9-3CFE-8FACC71C44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80B25E-6A5F-8DB1-3992-A09D95E5F09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D904479-9FAE-38D8-2072-EB2BB6D711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85 of 160</a:t>
            </a:r>
          </a:p>
        </p:txBody>
      </p:sp>
    </p:spTree>
    <p:extLst>
      <p:ext uri="{BB962C8B-B14F-4D97-AF65-F5344CB8AC3E}">
        <p14:creationId xmlns:p14="http://schemas.microsoft.com/office/powerpoint/2010/main" val="4563457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AFCA10-5BE2-E80F-A67E-D55F71585C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4E0E9E-2195-B936-9B52-85E26D9EA3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CEF0ED4-22CC-C39C-22D9-1BA4DB4D27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0624" y="2226564"/>
            <a:ext cx="3730752" cy="2404872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746708-0BE0-0F9A-259E-C0ED90D8C9D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86 of 160</a:t>
            </a:r>
          </a:p>
        </p:txBody>
      </p:sp>
    </p:spTree>
    <p:extLst>
      <p:ext uri="{BB962C8B-B14F-4D97-AF65-F5344CB8AC3E}">
        <p14:creationId xmlns:p14="http://schemas.microsoft.com/office/powerpoint/2010/main" val="23192398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6C3AE6-362D-D98A-57BD-50BC569CBA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74786-6A3A-6EC3-6ABF-A18CB232CA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DE883E6B-A1F8-19B4-3444-2ACB230444C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87 of 160</a:t>
            </a:r>
          </a:p>
        </p:txBody>
      </p:sp>
    </p:spTree>
    <p:extLst>
      <p:ext uri="{BB962C8B-B14F-4D97-AF65-F5344CB8AC3E}">
        <p14:creationId xmlns:p14="http://schemas.microsoft.com/office/powerpoint/2010/main" val="263137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4A0BD9-8082-5534-4C43-3BEC948009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663D14-7C87-D3D1-3813-8DE26E1F81F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414526-32DF-93E0-0416-04322A7A29C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1C83099-1123-2E91-F6D9-DD3D1456B52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88 of 160</a:t>
            </a:r>
          </a:p>
        </p:txBody>
      </p:sp>
    </p:spTree>
    <p:extLst>
      <p:ext uri="{BB962C8B-B14F-4D97-AF65-F5344CB8AC3E}">
        <p14:creationId xmlns:p14="http://schemas.microsoft.com/office/powerpoint/2010/main" val="24874212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C33E27-0F01-D9AF-B659-5D795F81C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64D689-BA27-C0D0-03AE-9F8C369176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93A806-EBF0-9DE8-0F1F-216BBD1BF50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888BDFD-0803-A709-A266-E7D5E03A198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89 of 160</a:t>
            </a:r>
          </a:p>
        </p:txBody>
      </p:sp>
    </p:spTree>
    <p:extLst>
      <p:ext uri="{BB962C8B-B14F-4D97-AF65-F5344CB8AC3E}">
        <p14:creationId xmlns:p14="http://schemas.microsoft.com/office/powerpoint/2010/main" val="35404470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C72E77-AF18-279A-EE93-5B264F65B4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CEBC49-D815-8AFE-8D5A-0EE25D456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585D6CA-C258-AE2C-24B3-A4C6A39B1B1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441AC8-E2C0-CC41-C00A-EBC64B8268E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90 of 160</a:t>
            </a:r>
          </a:p>
        </p:txBody>
      </p:sp>
    </p:spTree>
    <p:extLst>
      <p:ext uri="{BB962C8B-B14F-4D97-AF65-F5344CB8AC3E}">
        <p14:creationId xmlns:p14="http://schemas.microsoft.com/office/powerpoint/2010/main" val="6553758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464793-7067-83EE-1A58-822597029E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32313B-590F-742C-E942-D7C5632667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C5BB9BE-8A8D-C11B-61C3-C7D262FA6E6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91 of 160</a:t>
            </a:r>
          </a:p>
        </p:txBody>
      </p:sp>
    </p:spTree>
    <p:extLst>
      <p:ext uri="{BB962C8B-B14F-4D97-AF65-F5344CB8AC3E}">
        <p14:creationId xmlns:p14="http://schemas.microsoft.com/office/powerpoint/2010/main" val="39140130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D8539E-9297-1C65-16A7-9EF1E97D09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B5FFDE-EC21-8CC4-667C-84D27C5631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F0D28FF-7980-33B0-FA70-EB106784B4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F961D30-20C6-7DD1-025F-BD09B59D4F9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92 of 160</a:t>
            </a:r>
          </a:p>
        </p:txBody>
      </p:sp>
    </p:spTree>
    <p:extLst>
      <p:ext uri="{BB962C8B-B14F-4D97-AF65-F5344CB8AC3E}">
        <p14:creationId xmlns:p14="http://schemas.microsoft.com/office/powerpoint/2010/main" val="19915232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E038C3-FD21-CEA8-1F35-7ACE245239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67FA5D-B1B4-E8BE-D0D3-21CBC9B925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C58CF72-8EB3-08ED-BFE2-C0D1AA032E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D7A3DA-B4AD-688C-E501-5FA1D3AB538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93 of 160</a:t>
            </a:r>
          </a:p>
        </p:txBody>
      </p:sp>
    </p:spTree>
    <p:extLst>
      <p:ext uri="{BB962C8B-B14F-4D97-AF65-F5344CB8AC3E}">
        <p14:creationId xmlns:p14="http://schemas.microsoft.com/office/powerpoint/2010/main" val="42787282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9C663F-11F0-3795-F22C-B67233BEEB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42D81A1-48EF-C11F-9DCE-762B0C4102C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793B676-51FD-8413-182F-8B781242D92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C02910D-8C30-70B0-1E33-86A572A5083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94 of 160</a:t>
            </a:r>
          </a:p>
        </p:txBody>
      </p:sp>
    </p:spTree>
    <p:extLst>
      <p:ext uri="{BB962C8B-B14F-4D97-AF65-F5344CB8AC3E}">
        <p14:creationId xmlns:p14="http://schemas.microsoft.com/office/powerpoint/2010/main" val="3040630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D38835-EC40-7E45-9D61-78D7AFD8E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0A9208B-36D7-F473-1250-43CEEFC6AF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018A481-C457-E0B9-1D80-029E6B7BD2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8267497-9D80-F7F0-49DA-15326FFE28F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95 of 160</a:t>
            </a:r>
          </a:p>
        </p:txBody>
      </p:sp>
    </p:spTree>
    <p:extLst>
      <p:ext uri="{BB962C8B-B14F-4D97-AF65-F5344CB8AC3E}">
        <p14:creationId xmlns:p14="http://schemas.microsoft.com/office/powerpoint/2010/main" val="29838722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04BE9-DFDC-067F-AA16-8B44A93EBB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0FBF64-C58F-8CEE-330E-E2FD31E74C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3A1F083-AAB8-5AD5-A932-7469159D29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81F843D-13C6-68D1-32F1-227469F6D2E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96 of 160</a:t>
            </a:r>
          </a:p>
        </p:txBody>
      </p:sp>
    </p:spTree>
    <p:extLst>
      <p:ext uri="{BB962C8B-B14F-4D97-AF65-F5344CB8AC3E}">
        <p14:creationId xmlns:p14="http://schemas.microsoft.com/office/powerpoint/2010/main" val="21274858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96BB-C3F5-8564-480A-C5B0BE3C62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D45119-8149-95A5-C203-A11753BEC30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E30BBDD-206E-357A-6ECD-856173B4D44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97 of 160</a:t>
            </a:r>
          </a:p>
        </p:txBody>
      </p:sp>
    </p:spTree>
    <p:extLst>
      <p:ext uri="{BB962C8B-B14F-4D97-AF65-F5344CB8AC3E}">
        <p14:creationId xmlns:p14="http://schemas.microsoft.com/office/powerpoint/2010/main" val="65651439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CAD3ED-F0FB-9AF5-A7BC-9522009EF1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56A9D1-875A-7E1E-7E90-46BC8A83C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C839960-1A4B-02CE-4191-F6FB97FD89E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AD36E2F-1680-2CCC-5708-360824F1DBC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98 of 160</a:t>
            </a:r>
          </a:p>
        </p:txBody>
      </p:sp>
    </p:spTree>
    <p:extLst>
      <p:ext uri="{BB962C8B-B14F-4D97-AF65-F5344CB8AC3E}">
        <p14:creationId xmlns:p14="http://schemas.microsoft.com/office/powerpoint/2010/main" val="10667187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B372D0-BD7E-99E0-1EF3-78673916C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F3EB55-95D0-1B04-9018-8D8CA15AFA5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52D8D60-7975-2DAA-8708-6DBF2D6E9AD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ED41D47-97B8-46BA-8797-760A7F42737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99 of 160</a:t>
            </a:r>
          </a:p>
        </p:txBody>
      </p:sp>
    </p:spTree>
    <p:extLst>
      <p:ext uri="{BB962C8B-B14F-4D97-AF65-F5344CB8AC3E}">
        <p14:creationId xmlns:p14="http://schemas.microsoft.com/office/powerpoint/2010/main" val="7847031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FBD88-998B-5E4A-FDC5-16B8FCF77D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607314-1B99-5598-720D-C96D6A006A5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551289E-B8D1-4151-FA88-AD47B26E44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250710-662D-D51A-B88B-95EC494B5A1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100 of 160</a:t>
            </a:r>
          </a:p>
        </p:txBody>
      </p:sp>
    </p:spTree>
    <p:extLst>
      <p:ext uri="{BB962C8B-B14F-4D97-AF65-F5344CB8AC3E}">
        <p14:creationId xmlns:p14="http://schemas.microsoft.com/office/powerpoint/2010/main" val="3668063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3B4F11-111D-88DC-E552-CA77A14A9E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7DC1CB-F846-F20E-0673-50A84F65B6B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24C36D-15D9-362E-19D8-5F336DE091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9BAB89F-55F6-F293-6727-1ACB6C3FBC5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101 of 160</a:t>
            </a:r>
          </a:p>
        </p:txBody>
      </p:sp>
    </p:spTree>
    <p:extLst>
      <p:ext uri="{BB962C8B-B14F-4D97-AF65-F5344CB8AC3E}">
        <p14:creationId xmlns:p14="http://schemas.microsoft.com/office/powerpoint/2010/main" val="274242851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1AFF55-4FE5-DB8C-216B-492BB6490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D91E191-B867-92DC-ECF2-1CCE44AC9F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9B4750E-2EBD-61FB-1714-A5E9621E0D3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102 of 160</a:t>
            </a:r>
          </a:p>
        </p:txBody>
      </p:sp>
    </p:spTree>
    <p:extLst>
      <p:ext uri="{BB962C8B-B14F-4D97-AF65-F5344CB8AC3E}">
        <p14:creationId xmlns:p14="http://schemas.microsoft.com/office/powerpoint/2010/main" val="31264809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B7493F-4438-F77E-44B7-4A5EBB601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504F90-A5AA-8A00-D5CC-9C918F9D9D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DD5CF2-A262-63E1-CB8C-75B310EFF8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70D29F1-8FA6-DC65-B245-CAABDABDAA1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103 of 160</a:t>
            </a:r>
          </a:p>
        </p:txBody>
      </p:sp>
    </p:spTree>
    <p:extLst>
      <p:ext uri="{BB962C8B-B14F-4D97-AF65-F5344CB8AC3E}">
        <p14:creationId xmlns:p14="http://schemas.microsoft.com/office/powerpoint/2010/main" val="33148926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211509-5141-CA4F-92FB-6FD2A1C751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E2BA16-A27C-BD5D-5457-3AEE19F97FA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214879D-00A5-0BE5-26C3-44F14E9694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61C6880-CEE7-C63E-68FE-300EC6E9145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104 of 160</a:t>
            </a:r>
          </a:p>
        </p:txBody>
      </p:sp>
    </p:spTree>
    <p:extLst>
      <p:ext uri="{BB962C8B-B14F-4D97-AF65-F5344CB8AC3E}">
        <p14:creationId xmlns:p14="http://schemas.microsoft.com/office/powerpoint/2010/main" val="17841591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752B04-D6FD-5AD3-6F84-C353FA048C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B69B27B-54A5-158E-6E83-F1404FC45AA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5CEF196-070D-C62B-0ED2-144D52A2A8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EC6E959-A3B0-2C01-89BD-38DA0512EF3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105 of 160</a:t>
            </a:r>
          </a:p>
        </p:txBody>
      </p:sp>
    </p:spTree>
    <p:extLst>
      <p:ext uri="{BB962C8B-B14F-4D97-AF65-F5344CB8AC3E}">
        <p14:creationId xmlns:p14="http://schemas.microsoft.com/office/powerpoint/2010/main" val="10499055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21531C-9CE6-9DE6-8B25-1AB3AB2EC4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4A1437-0354-8CF2-4F79-C8F033C58D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903E129-F323-7469-F071-7CAC15DF2C2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162D24A-BB05-2A36-56D5-26096BB3572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106 of 160</a:t>
            </a:r>
          </a:p>
        </p:txBody>
      </p:sp>
    </p:spTree>
    <p:extLst>
      <p:ext uri="{BB962C8B-B14F-4D97-AF65-F5344CB8AC3E}">
        <p14:creationId xmlns:p14="http://schemas.microsoft.com/office/powerpoint/2010/main" val="37407991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A389AD-759D-4D0F-785B-2706C9F51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FD3E0C-2C6D-3B1F-D30E-5B13227A707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C853C4-ED55-0CEF-7CE8-259344571E2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CADC8F1-6082-C675-52C5-11CE691A6D4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107 of 160</a:t>
            </a:r>
          </a:p>
        </p:txBody>
      </p:sp>
    </p:spTree>
    <p:extLst>
      <p:ext uri="{BB962C8B-B14F-4D97-AF65-F5344CB8AC3E}">
        <p14:creationId xmlns:p14="http://schemas.microsoft.com/office/powerpoint/2010/main" val="5116343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E73B34-1AE0-4622-F38D-AAA9B61B80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D98D00C-95B9-F71B-4115-CD32D62413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67010B4-0F06-97C1-D3E4-66A3D62683E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108 of 160</a:t>
            </a:r>
          </a:p>
        </p:txBody>
      </p:sp>
    </p:spTree>
    <p:extLst>
      <p:ext uri="{BB962C8B-B14F-4D97-AF65-F5344CB8AC3E}">
        <p14:creationId xmlns:p14="http://schemas.microsoft.com/office/powerpoint/2010/main" val="1729561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66B20-4AD2-2018-5687-B17363F1DD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83B5A12-221A-0B37-FF0C-FBCCCEAB84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6FD68C2-2450-BEC4-A56B-FAC7392819E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109 of 160</a:t>
            </a:r>
          </a:p>
        </p:txBody>
      </p:sp>
    </p:spTree>
    <p:extLst>
      <p:ext uri="{BB962C8B-B14F-4D97-AF65-F5344CB8AC3E}">
        <p14:creationId xmlns:p14="http://schemas.microsoft.com/office/powerpoint/2010/main" val="41592656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E5C582-7DC2-6973-CB49-4C90F0F786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506B143-F0DB-5AC2-5ED8-0DC361DB37C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E1ADBE06-ACFE-0DCC-F2A5-1B1A0010378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110 of 160</a:t>
            </a:r>
          </a:p>
        </p:txBody>
      </p:sp>
    </p:spTree>
    <p:extLst>
      <p:ext uri="{BB962C8B-B14F-4D97-AF65-F5344CB8AC3E}">
        <p14:creationId xmlns:p14="http://schemas.microsoft.com/office/powerpoint/2010/main" val="14354331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966107-0CE4-D93A-458E-C108392BD8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27F844-D085-2DDC-D605-520FA7CC857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FCDD0AA-368B-B221-A152-1ADD1CA216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7A7FFE8-ADE5-1E0F-7868-7DE380338DF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111 of 160</a:t>
            </a:r>
          </a:p>
        </p:txBody>
      </p:sp>
    </p:spTree>
    <p:extLst>
      <p:ext uri="{BB962C8B-B14F-4D97-AF65-F5344CB8AC3E}">
        <p14:creationId xmlns:p14="http://schemas.microsoft.com/office/powerpoint/2010/main" val="23942445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1D70A-01AF-4680-07F4-F0199E5B8D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BAC239-DCBE-D95E-9CAC-EA00F46CE2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3C8DF54-70CB-AA78-583B-CB9523B6F7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24D371E-E14D-B693-6094-68A4699E0D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112 of 160</a:t>
            </a:r>
          </a:p>
        </p:txBody>
      </p:sp>
    </p:spTree>
    <p:extLst>
      <p:ext uri="{BB962C8B-B14F-4D97-AF65-F5344CB8AC3E}">
        <p14:creationId xmlns:p14="http://schemas.microsoft.com/office/powerpoint/2010/main" val="404584790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0D7862-B33E-7396-854D-8E3A19725C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6CC97AE-22EC-84F0-74B6-D00A3566D1C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2CB002E-441E-D15C-D503-165DBB6FA1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43570F-4027-9BB5-5C6B-0A9E4D2B94E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113 of 160</a:t>
            </a:r>
          </a:p>
        </p:txBody>
      </p:sp>
    </p:spTree>
    <p:extLst>
      <p:ext uri="{BB962C8B-B14F-4D97-AF65-F5344CB8AC3E}">
        <p14:creationId xmlns:p14="http://schemas.microsoft.com/office/powerpoint/2010/main" val="13642894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204D70-1C8B-C412-D16D-2AD7A33A0E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78223A-1F7A-CDFE-DD64-93B7AE6FC0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59C5A834-F278-8DCA-AF4F-90292A7A249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114 of 160</a:t>
            </a:r>
          </a:p>
        </p:txBody>
      </p:sp>
    </p:spTree>
    <p:extLst>
      <p:ext uri="{BB962C8B-B14F-4D97-AF65-F5344CB8AC3E}">
        <p14:creationId xmlns:p14="http://schemas.microsoft.com/office/powerpoint/2010/main" val="2882407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2B3093-417B-B8D0-684B-729AFF72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E95E70-485C-70E9-FA48-FD87EC842EE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98C154E-ACB4-F690-4F9A-DB72C7AE46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33EC192-8F50-9DF4-4767-B9ACDBCEF7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115 of 160</a:t>
            </a:r>
          </a:p>
        </p:txBody>
      </p:sp>
    </p:spTree>
    <p:extLst>
      <p:ext uri="{BB962C8B-B14F-4D97-AF65-F5344CB8AC3E}">
        <p14:creationId xmlns:p14="http://schemas.microsoft.com/office/powerpoint/2010/main" val="3889590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F6D58-F76A-57CF-B854-4C7045C1FD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3BB1879-2198-CC86-E52B-3AFB19959D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36F3271-7A39-0711-BF11-6663C8DFF5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1633" y="0"/>
            <a:ext cx="4448735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8FE75F6-3DAE-E472-5A88-048482256AA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116 of 160</a:t>
            </a:r>
          </a:p>
        </p:txBody>
      </p:sp>
    </p:spTree>
    <p:extLst>
      <p:ext uri="{BB962C8B-B14F-4D97-AF65-F5344CB8AC3E}">
        <p14:creationId xmlns:p14="http://schemas.microsoft.com/office/powerpoint/2010/main" val="33907813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D06C45-35B1-F227-317D-83C4E891B5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837220F-6EFD-6382-B45A-CBB37F54F7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C49BDB3-972D-8A31-BBC8-47C26F9B56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13F23FF-DF49-823D-6BA7-7C7D8CDED71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117 of 160</a:t>
            </a:r>
          </a:p>
        </p:txBody>
      </p:sp>
    </p:spTree>
    <p:extLst>
      <p:ext uri="{BB962C8B-B14F-4D97-AF65-F5344CB8AC3E}">
        <p14:creationId xmlns:p14="http://schemas.microsoft.com/office/powerpoint/2010/main" val="25516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570A82-7ECE-9064-C360-878A666087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9671CB-E61A-4366-93E4-4557D5E49B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E2050DC-FF95-5914-5E75-210365167AF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093881-0255-AEE8-D00E-2EBFDFA379A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118 of 160</a:t>
            </a:r>
          </a:p>
        </p:txBody>
      </p:sp>
    </p:spTree>
    <p:extLst>
      <p:ext uri="{BB962C8B-B14F-4D97-AF65-F5344CB8AC3E}">
        <p14:creationId xmlns:p14="http://schemas.microsoft.com/office/powerpoint/2010/main" val="233964666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4D425-65DD-C41D-C000-963466679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60C312-AE56-DF96-BA69-6088379AEB5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72FFFE-5A9D-035A-CC2D-D2D81AC7C2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1DC3E7C-6DD5-1101-7B54-5AB5C52BB98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119 of 160</a:t>
            </a:r>
          </a:p>
        </p:txBody>
      </p:sp>
    </p:spTree>
    <p:extLst>
      <p:ext uri="{BB962C8B-B14F-4D97-AF65-F5344CB8AC3E}">
        <p14:creationId xmlns:p14="http://schemas.microsoft.com/office/powerpoint/2010/main" val="1045244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3248E-87F2-C0AC-861D-E7DC69CDE2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8D437A-69A7-CE88-58DA-8F923E1CA6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72F6840-7FE3-18D1-3C4F-64E929CFBBB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E49E0C5-129B-043A-92D1-49AADAAC309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120 of 160</a:t>
            </a:r>
          </a:p>
        </p:txBody>
      </p:sp>
    </p:spTree>
    <p:extLst>
      <p:ext uri="{BB962C8B-B14F-4D97-AF65-F5344CB8AC3E}">
        <p14:creationId xmlns:p14="http://schemas.microsoft.com/office/powerpoint/2010/main" val="4164991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8B021CF-4BF3-567F-247F-D4E7B30B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C0FCC3-85F3-6AA8-C461-AB4ECD473EF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BAE303B-88D0-F859-2F1D-2FE07BECC4A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497CA52-6DFC-BE76-BA9E-F5B610B2842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121 of 160</a:t>
            </a:r>
          </a:p>
        </p:txBody>
      </p:sp>
    </p:spTree>
    <p:extLst>
      <p:ext uri="{BB962C8B-B14F-4D97-AF65-F5344CB8AC3E}">
        <p14:creationId xmlns:p14="http://schemas.microsoft.com/office/powerpoint/2010/main" val="41927083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259C8D-CF35-11A0-F901-716644DBBA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7A64D0A-243B-1FFD-0172-80096820E0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AA1E0C-06E6-401E-0C9F-EFA3987FA51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8823596-9CAB-AEC6-7D84-18EE434E3755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122 of 160</a:t>
            </a:r>
          </a:p>
        </p:txBody>
      </p:sp>
    </p:spTree>
    <p:extLst>
      <p:ext uri="{BB962C8B-B14F-4D97-AF65-F5344CB8AC3E}">
        <p14:creationId xmlns:p14="http://schemas.microsoft.com/office/powerpoint/2010/main" val="181850677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E8048C-36C5-2FBE-0B0A-FC1D11971F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B955FD-EA78-570C-E664-36BCB067DE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4014BBE-8601-81A9-7623-BA1FF42F7D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54B290B-4718-909F-BD03-9D60D8789BD6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123 of 160</a:t>
            </a:r>
          </a:p>
        </p:txBody>
      </p:sp>
    </p:spTree>
    <p:extLst>
      <p:ext uri="{BB962C8B-B14F-4D97-AF65-F5344CB8AC3E}">
        <p14:creationId xmlns:p14="http://schemas.microsoft.com/office/powerpoint/2010/main" val="420020888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3EEEE-046B-CA45-14B8-F020B7EB38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FAEA71D-1588-6777-B908-C64DF642157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7F22519-2429-6A4D-B93C-B84F039333C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124 of 160</a:t>
            </a:r>
          </a:p>
        </p:txBody>
      </p:sp>
    </p:spTree>
    <p:extLst>
      <p:ext uri="{BB962C8B-B14F-4D97-AF65-F5344CB8AC3E}">
        <p14:creationId xmlns:p14="http://schemas.microsoft.com/office/powerpoint/2010/main" val="34314035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C61674-D37E-1661-6F71-89B335DB7F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CD75E1-CFA8-3CD6-C1CF-14A1558FA0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337DAE-A63C-76E5-5020-DFE8CEF123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E1FDFD6-9F58-85BE-3CE9-E6A383C6E67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125 of 160</a:t>
            </a:r>
          </a:p>
        </p:txBody>
      </p:sp>
    </p:spTree>
    <p:extLst>
      <p:ext uri="{BB962C8B-B14F-4D97-AF65-F5344CB8AC3E}">
        <p14:creationId xmlns:p14="http://schemas.microsoft.com/office/powerpoint/2010/main" val="3702485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3741A5-FF71-F0F5-A1B9-F3B1DD5366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78D0C4C-8774-0BA1-6DDB-B3ADC076075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58DF4F0-86A4-7599-DA74-083C16933AF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11EC220-6AB6-633D-84EF-51DEBF8A644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126 of 160</a:t>
            </a:r>
          </a:p>
        </p:txBody>
      </p:sp>
    </p:spTree>
    <p:extLst>
      <p:ext uri="{BB962C8B-B14F-4D97-AF65-F5344CB8AC3E}">
        <p14:creationId xmlns:p14="http://schemas.microsoft.com/office/powerpoint/2010/main" val="14472036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10DD31-D232-73AC-332F-84FFA1DDB3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FB91B3-058A-AA07-0681-586EB36B6F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6CB986D-EE7A-4C32-9732-07719A13353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0D04A3-41D5-5B0F-68F9-4AF3CF51FF7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127 of 160</a:t>
            </a:r>
          </a:p>
        </p:txBody>
      </p:sp>
    </p:spTree>
    <p:extLst>
      <p:ext uri="{BB962C8B-B14F-4D97-AF65-F5344CB8AC3E}">
        <p14:creationId xmlns:p14="http://schemas.microsoft.com/office/powerpoint/2010/main" val="1116754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AFBE80-F221-DA41-40E8-F137A268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4AD743-4376-28C7-E075-CCFB219AB90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8C8CB4-6E2F-B55B-DDE6-9E356648257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F2C8317-DB28-AFAE-AF73-D7AA1AC8FDD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128 of 160</a:t>
            </a:r>
          </a:p>
        </p:txBody>
      </p:sp>
    </p:spTree>
    <p:extLst>
      <p:ext uri="{BB962C8B-B14F-4D97-AF65-F5344CB8AC3E}">
        <p14:creationId xmlns:p14="http://schemas.microsoft.com/office/powerpoint/2010/main" val="392011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A9138-16D2-50B6-E9D8-623379FF31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13DA7C-CF50-E0EA-18B0-2060E33BCC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EE00262-0ABC-F4BD-1214-B78EB4E0D1B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8428C3F-5A8B-8EB0-B9A0-A26DE227F81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129 of 160</a:t>
            </a:r>
          </a:p>
        </p:txBody>
      </p:sp>
    </p:spTree>
    <p:extLst>
      <p:ext uri="{BB962C8B-B14F-4D97-AF65-F5344CB8AC3E}">
        <p14:creationId xmlns:p14="http://schemas.microsoft.com/office/powerpoint/2010/main" val="5550538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0CF2E7-30DB-D51E-8808-EB2F929D7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44D172-E3EF-6CC0-3557-BD996414048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F868FA-D1FE-B9AA-0429-8644C28ABA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7F276E2-4327-CD57-E16F-248D4470734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130 of 160</a:t>
            </a:r>
          </a:p>
        </p:txBody>
      </p:sp>
    </p:spTree>
    <p:extLst>
      <p:ext uri="{BB962C8B-B14F-4D97-AF65-F5344CB8AC3E}">
        <p14:creationId xmlns:p14="http://schemas.microsoft.com/office/powerpoint/2010/main" val="28212306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AEB640-079C-1757-BB12-EE8C38181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07529AE-82AC-FD89-984D-912A0CDEC2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FB6EF8F-9963-791F-E144-795384249FC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131 of 160</a:t>
            </a:r>
          </a:p>
        </p:txBody>
      </p:sp>
    </p:spTree>
    <p:extLst>
      <p:ext uri="{BB962C8B-B14F-4D97-AF65-F5344CB8AC3E}">
        <p14:creationId xmlns:p14="http://schemas.microsoft.com/office/powerpoint/2010/main" val="34096181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C93390-C13F-713F-43F9-8572922F99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F5456ED-D6D3-BA53-CC68-5311AEC0CC1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6E0C21-E2D4-D14A-D11D-0A94B0320E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719" y="0"/>
            <a:ext cx="4698561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2449592-C7C7-0B6D-A744-5401E5AF33A7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132 of 160</a:t>
            </a:r>
          </a:p>
        </p:txBody>
      </p:sp>
    </p:spTree>
    <p:extLst>
      <p:ext uri="{BB962C8B-B14F-4D97-AF65-F5344CB8AC3E}">
        <p14:creationId xmlns:p14="http://schemas.microsoft.com/office/powerpoint/2010/main" val="168875750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403A41-68BD-AEFB-502B-55FDF1BCE8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E94B07-D9B7-D561-20DB-315A1714C6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AD9D4F4-FB21-D005-6353-A1F5F37B8F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8F6E2E-0FBA-FAE8-5C93-8C0AEB6C691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133 of 160</a:t>
            </a:r>
          </a:p>
        </p:txBody>
      </p:sp>
    </p:spTree>
    <p:extLst>
      <p:ext uri="{BB962C8B-B14F-4D97-AF65-F5344CB8AC3E}">
        <p14:creationId xmlns:p14="http://schemas.microsoft.com/office/powerpoint/2010/main" val="347685618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3B2BBE-24EB-D325-3C6C-D0BE1EE93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249137-3112-8AF2-64F0-8E380CCD9D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48AE71A-B1FD-2FBF-3B36-69D1B4F4969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C34474E-934C-71E7-D171-2CFAD83F7C0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134 of 160</a:t>
            </a:r>
          </a:p>
        </p:txBody>
      </p:sp>
    </p:spTree>
    <p:extLst>
      <p:ext uri="{BB962C8B-B14F-4D97-AF65-F5344CB8AC3E}">
        <p14:creationId xmlns:p14="http://schemas.microsoft.com/office/powerpoint/2010/main" val="20775716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8D986D-C3B3-8D29-28C7-311F4B987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F611BF-998C-78F8-6706-EB90FACD6E9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535BA47-1223-B2C7-F179-CBF048A52AF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F7DC9BB-2B1E-A2A4-3138-EA233CF2802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135 of 160</a:t>
            </a:r>
          </a:p>
        </p:txBody>
      </p:sp>
    </p:spTree>
    <p:extLst>
      <p:ext uri="{BB962C8B-B14F-4D97-AF65-F5344CB8AC3E}">
        <p14:creationId xmlns:p14="http://schemas.microsoft.com/office/powerpoint/2010/main" val="197583733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67D674-8FC8-DFEE-8133-0D194FEE8E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145262-4C4A-9073-9E32-06096035283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223F0FA-F5D1-05F9-F965-D55470C92B4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64CC458-69E1-5645-E882-D1796C9941E8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136 of 160</a:t>
            </a:r>
          </a:p>
        </p:txBody>
      </p:sp>
    </p:spTree>
    <p:extLst>
      <p:ext uri="{BB962C8B-B14F-4D97-AF65-F5344CB8AC3E}">
        <p14:creationId xmlns:p14="http://schemas.microsoft.com/office/powerpoint/2010/main" val="325671784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A55D6-3A22-63D4-7F22-7291AADA53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44C5C74-D907-9575-A3A9-9FDAF251563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CEBBDB5-5624-4593-0B47-FE7AF0729EB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10ADFB-7CC5-5517-99BB-8346406C869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137 of 160</a:t>
            </a:r>
          </a:p>
        </p:txBody>
      </p:sp>
    </p:spTree>
    <p:extLst>
      <p:ext uri="{BB962C8B-B14F-4D97-AF65-F5344CB8AC3E}">
        <p14:creationId xmlns:p14="http://schemas.microsoft.com/office/powerpoint/2010/main" val="30445215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C62499-13F4-E72E-0D42-25046B50AA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63578-11A6-BD55-5F35-F2F829A2D75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1305670-0C0C-4F86-6DBB-30D3F84AC1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AF928C75-BE6C-6D2B-2A78-2D97F3B9BBA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138 of 160</a:t>
            </a:r>
          </a:p>
        </p:txBody>
      </p:sp>
    </p:spTree>
    <p:extLst>
      <p:ext uri="{BB962C8B-B14F-4D97-AF65-F5344CB8AC3E}">
        <p14:creationId xmlns:p14="http://schemas.microsoft.com/office/powerpoint/2010/main" val="3425490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461ED9-1A23-BFFF-7D80-5E3E0B6594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D3DE4B0-D965-8C23-7ECC-93C77CFFD5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0E783C-39E0-087E-2245-CB7E2C4580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0406827-3AF7-004D-0EB3-A4B96BBA31E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139 of 160</a:t>
            </a:r>
          </a:p>
        </p:txBody>
      </p:sp>
    </p:spTree>
    <p:extLst>
      <p:ext uri="{BB962C8B-B14F-4D97-AF65-F5344CB8AC3E}">
        <p14:creationId xmlns:p14="http://schemas.microsoft.com/office/powerpoint/2010/main" val="24171014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64D9FA-6FE8-AFA4-CC3B-BEAF91784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3C5B655-A12F-731C-2B9F-88CA64A8F72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6D21394-BC37-B14E-973B-1429E7D989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EDAB0A2-05F9-05F2-9430-39B578803E4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140 of 160</a:t>
            </a:r>
          </a:p>
        </p:txBody>
      </p:sp>
    </p:spTree>
    <p:extLst>
      <p:ext uri="{BB962C8B-B14F-4D97-AF65-F5344CB8AC3E}">
        <p14:creationId xmlns:p14="http://schemas.microsoft.com/office/powerpoint/2010/main" val="35054256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3D8A97-6D24-CE85-ACBF-238D416FA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EA3062-58E0-5E3D-D8B4-4450EBF8B9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70F1D6B-E9AE-F89D-2F4C-D4F22A5BE4D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141 of 160</a:t>
            </a:r>
          </a:p>
        </p:txBody>
      </p:sp>
    </p:spTree>
    <p:extLst>
      <p:ext uri="{BB962C8B-B14F-4D97-AF65-F5344CB8AC3E}">
        <p14:creationId xmlns:p14="http://schemas.microsoft.com/office/powerpoint/2010/main" val="27419228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75E318-47A9-2D99-D900-6CF70BB1BA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B3DFB26-8817-8624-22A1-21548FDBF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BFA8276-F459-08B4-5DB3-B681E08874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62119A-5796-C501-B8C3-25A53872CC10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142 of 160</a:t>
            </a:r>
          </a:p>
        </p:txBody>
      </p:sp>
    </p:spTree>
    <p:extLst>
      <p:ext uri="{BB962C8B-B14F-4D97-AF65-F5344CB8AC3E}">
        <p14:creationId xmlns:p14="http://schemas.microsoft.com/office/powerpoint/2010/main" val="38460788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3AED08-3CE0-EF8F-F4E1-6D79126722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58D70-FAE2-2011-9D46-39D6613550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28A7A5-012D-F304-8D05-CB1E423BA4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8F9B7F8-4E95-FD1F-C8CF-EBB7E39259D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143 of 160</a:t>
            </a:r>
          </a:p>
        </p:txBody>
      </p:sp>
    </p:spTree>
    <p:extLst>
      <p:ext uri="{BB962C8B-B14F-4D97-AF65-F5344CB8AC3E}">
        <p14:creationId xmlns:p14="http://schemas.microsoft.com/office/powerpoint/2010/main" val="28034860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719B14-CFF6-C544-A595-8CCD7A026B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E5AA5C-6997-DD2D-F3A1-CADCEF5A6A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FF547E9-8ADB-7CE6-2028-56E5523CE6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5090F5C-39B4-D505-B681-856E80E1B1F2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144 of 160</a:t>
            </a:r>
          </a:p>
        </p:txBody>
      </p:sp>
    </p:spTree>
    <p:extLst>
      <p:ext uri="{BB962C8B-B14F-4D97-AF65-F5344CB8AC3E}">
        <p14:creationId xmlns:p14="http://schemas.microsoft.com/office/powerpoint/2010/main" val="2678987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D96597-4912-D699-3CBA-5855DD93E5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507D6B5-2A83-1EE5-A2E5-CA8EF696C1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BF5EB64-2350-D82F-F2EB-4F229B6411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5200C4-FC47-FE33-77AB-178A7EAF837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145 of 160</a:t>
            </a:r>
          </a:p>
        </p:txBody>
      </p:sp>
    </p:spTree>
    <p:extLst>
      <p:ext uri="{BB962C8B-B14F-4D97-AF65-F5344CB8AC3E}">
        <p14:creationId xmlns:p14="http://schemas.microsoft.com/office/powerpoint/2010/main" val="17229833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05D69F-9F37-64B3-3A1D-3B061F2A21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7D7E7AF-20E1-D801-8F07-EFBE115CDC2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4D6756-8809-1859-39BD-C3AB84597BD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D6E3D2C-506A-A2E1-3AFD-A987A4A04D73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146 of 160</a:t>
            </a:r>
          </a:p>
        </p:txBody>
      </p:sp>
    </p:spTree>
    <p:extLst>
      <p:ext uri="{BB962C8B-B14F-4D97-AF65-F5344CB8AC3E}">
        <p14:creationId xmlns:p14="http://schemas.microsoft.com/office/powerpoint/2010/main" val="352045192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E1331C0-A559-B6B1-33E8-B448A7A56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6663E1-53AC-2C1C-C216-6CC1682FD99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22C2565-752A-7D8E-EBBD-4B57397C87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9D98F398-655D-BE03-1F77-23AC191AA4CA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147 of 160</a:t>
            </a:r>
          </a:p>
        </p:txBody>
      </p:sp>
    </p:spTree>
    <p:extLst>
      <p:ext uri="{BB962C8B-B14F-4D97-AF65-F5344CB8AC3E}">
        <p14:creationId xmlns:p14="http://schemas.microsoft.com/office/powerpoint/2010/main" val="31263672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8E6AFA-B910-E77D-A534-B3440142F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8828B0-F586-7933-365D-2677ABF2956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EB385B-A535-7EB1-B56F-076EFA7746D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B69EEAF-B937-96A4-C66D-160E1027766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148 of 160</a:t>
            </a:r>
          </a:p>
        </p:txBody>
      </p:sp>
    </p:spTree>
    <p:extLst>
      <p:ext uri="{BB962C8B-B14F-4D97-AF65-F5344CB8AC3E}">
        <p14:creationId xmlns:p14="http://schemas.microsoft.com/office/powerpoint/2010/main" val="512619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E2A43-394C-79D5-BA5B-ACEC3788FE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F8DCADB-9C53-E1CD-E25A-A996BF6FCB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AC58986-F316-3307-317E-6D0694AB20B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F2F3F15-D49C-7D57-971F-9C2FDB62779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149 of 160</a:t>
            </a:r>
          </a:p>
        </p:txBody>
      </p:sp>
    </p:spTree>
    <p:extLst>
      <p:ext uri="{BB962C8B-B14F-4D97-AF65-F5344CB8AC3E}">
        <p14:creationId xmlns:p14="http://schemas.microsoft.com/office/powerpoint/2010/main" val="6140023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E0045-8943-84D2-4E75-C4741C5EDC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1BFAFFE-CA90-584B-E20D-9E1FF87F27D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061B5F5-0B19-C597-FAC8-073CA04820C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6637" y="0"/>
            <a:ext cx="10598727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AA3E778-B07B-1D8A-3135-C5C9EF2DD28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150 of 160</a:t>
            </a:r>
          </a:p>
        </p:txBody>
      </p:sp>
    </p:spTree>
    <p:extLst>
      <p:ext uri="{BB962C8B-B14F-4D97-AF65-F5344CB8AC3E}">
        <p14:creationId xmlns:p14="http://schemas.microsoft.com/office/powerpoint/2010/main" val="3328948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A2D84F-EA96-D4CE-8BE5-C4EA1BB551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BA79815-4DE4-8B11-D2F6-DC19A4FF9B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57E600-F8E0-76DC-28BA-6D4AD919FCE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203DCF0-2DAF-5976-2203-867532202B59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151 of 160</a:t>
            </a:r>
          </a:p>
        </p:txBody>
      </p:sp>
    </p:spTree>
    <p:extLst>
      <p:ext uri="{BB962C8B-B14F-4D97-AF65-F5344CB8AC3E}">
        <p14:creationId xmlns:p14="http://schemas.microsoft.com/office/powerpoint/2010/main" val="18027054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090F25-63D8-0067-ECBB-9451B3C7F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E46D20-346B-FD4F-D1DA-0DD2275E496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CEC040D-7158-9F3D-0427-5D2532E13F0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0"/>
            <a:ext cx="502920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DD7B067-8D79-E16E-7752-AEDDA5CD6974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152 of 160</a:t>
            </a:r>
          </a:p>
        </p:txBody>
      </p:sp>
    </p:spTree>
    <p:extLst>
      <p:ext uri="{BB962C8B-B14F-4D97-AF65-F5344CB8AC3E}">
        <p14:creationId xmlns:p14="http://schemas.microsoft.com/office/powerpoint/2010/main" val="5689040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815A70-2538-4DE0-0CC5-1564C3E9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4A7776-9D92-FCC8-5489-1F42D75AA19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6863D24-2185-141A-21A5-3576F698581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A202458-5A61-F484-12DA-66ACE07BAF31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153 of 160</a:t>
            </a:r>
          </a:p>
        </p:txBody>
      </p:sp>
    </p:spTree>
    <p:extLst>
      <p:ext uri="{BB962C8B-B14F-4D97-AF65-F5344CB8AC3E}">
        <p14:creationId xmlns:p14="http://schemas.microsoft.com/office/powerpoint/2010/main" val="1706188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327D10-F49E-3A72-C534-75EBB88DAC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1D279F-FFA9-7048-23F1-A851B430B9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04EF2B-AD43-DD27-6D87-715C333BD7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F49388-EEE8-3F14-79CC-70CD5C15329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154 of 160</a:t>
            </a:r>
          </a:p>
        </p:txBody>
      </p:sp>
    </p:spTree>
    <p:extLst>
      <p:ext uri="{BB962C8B-B14F-4D97-AF65-F5344CB8AC3E}">
        <p14:creationId xmlns:p14="http://schemas.microsoft.com/office/powerpoint/2010/main" val="21745570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02F98-D249-585B-5570-9560197A2E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0B1F14-000B-5560-8292-AF8F517040E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2DBDFE1-E795-23AB-0648-0DCD436E913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D520979-64DD-3152-97A7-4CB9CFC82A8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155 of 160</a:t>
            </a:r>
          </a:p>
        </p:txBody>
      </p:sp>
    </p:spTree>
    <p:extLst>
      <p:ext uri="{BB962C8B-B14F-4D97-AF65-F5344CB8AC3E}">
        <p14:creationId xmlns:p14="http://schemas.microsoft.com/office/powerpoint/2010/main" val="3971407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3CBBD7-17E5-4C3D-0320-60BEB4652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90BD28-0B36-C033-9515-4D1F0C8B0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3EF8DAD-ABF9-1750-89A0-FC60188BDB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95B5BC-A53B-BE86-60F3-4B0B81D7D7BE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156 of 160</a:t>
            </a:r>
          </a:p>
        </p:txBody>
      </p:sp>
    </p:spTree>
    <p:extLst>
      <p:ext uri="{BB962C8B-B14F-4D97-AF65-F5344CB8AC3E}">
        <p14:creationId xmlns:p14="http://schemas.microsoft.com/office/powerpoint/2010/main" val="12877592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2D85AE-1BC3-FB97-5FF8-2C0589ED73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4A0487-C3B6-4E03-138D-ADCD74DF54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175D23B-D9D8-9861-96CA-9AE51DA908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985" y="0"/>
            <a:ext cx="10572030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24E9E988-F2FF-58C3-19F1-3474CB30D25F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157 of 160</a:t>
            </a:r>
          </a:p>
        </p:txBody>
      </p:sp>
    </p:spTree>
    <p:extLst>
      <p:ext uri="{BB962C8B-B14F-4D97-AF65-F5344CB8AC3E}">
        <p14:creationId xmlns:p14="http://schemas.microsoft.com/office/powerpoint/2010/main" val="13722793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9AE379-FBDD-0E9D-D5CF-93CE05ACD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C712-6AFD-DE58-3DD9-C3BDF1CDB2D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85B8495-7D2F-E0B0-624B-2F66920DEB1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698B127-8810-15F6-8330-989FF8E55CDD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158 of 160</a:t>
            </a:r>
          </a:p>
        </p:txBody>
      </p:sp>
    </p:spTree>
    <p:extLst>
      <p:ext uri="{BB962C8B-B14F-4D97-AF65-F5344CB8AC3E}">
        <p14:creationId xmlns:p14="http://schemas.microsoft.com/office/powerpoint/2010/main" val="33062429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AF8FA0-77D5-2EAC-F880-B7A88ED0F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5E83212-FC70-8B61-881F-58CE5BAA8E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5AF7299-7355-C8A4-6E38-6C0244632B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7235" y="0"/>
            <a:ext cx="4437529" cy="6858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633D323-FAAD-F0F5-C63A-B0D76E69E6DB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159 of 160</a:t>
            </a:r>
          </a:p>
        </p:txBody>
      </p:sp>
    </p:spTree>
    <p:extLst>
      <p:ext uri="{BB962C8B-B14F-4D97-AF65-F5344CB8AC3E}">
        <p14:creationId xmlns:p14="http://schemas.microsoft.com/office/powerpoint/2010/main" val="30957391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slides/slide16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bg>
      <p:bgPr>
        <a:solidFill>
          <a:srgbClr val="4040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90567-C61E-1124-129F-3AE10566FF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C4082A-E0ED-D6D1-4960-E383F71BD3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3886DA-AA8E-261D-F8D9-8BC6085C016C}"/>
              </a:ext>
            </a:extLst>
          </p:cNvPr>
          <p:cNvSpPr txBox="1"/>
          <p:nvPr/>
        </p:nvSpPr>
        <p:spPr>
          <a:xfrm>
            <a:off x="10287000" y="6223000"/>
            <a:ext cx="1905000" cy="36933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CA"/>
              <a:t>Slide 160 of 160</a:t>
            </a:r>
          </a:p>
        </p:txBody>
      </p:sp>
    </p:spTree>
    <p:extLst>
      <p:ext uri="{BB962C8B-B14F-4D97-AF65-F5344CB8AC3E}">
        <p14:creationId xmlns:p14="http://schemas.microsoft.com/office/powerpoint/2010/main" val="35324882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4000"/>
    </mc:Choice>
    <mc:Fallback>
      <p:transition spd="slow" advTm="4000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4164</Words>
  <Application>Microsoft Office PowerPoint</Application>
  <PresentationFormat>Widescreen</PresentationFormat>
  <Paragraphs>481</Paragraphs>
  <Slides>161</Slides>
  <Notes>160</Notes>
  <HiddenSlides>26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161</vt:i4>
      </vt:variant>
    </vt:vector>
  </HeadingPairs>
  <TitlesOfParts>
    <vt:vector size="165" baseType="lpstr">
      <vt:lpstr>Aptos</vt:lpstr>
      <vt:lpstr>Aptos Display</vt:lpstr>
      <vt:lpstr>Arial</vt:lpstr>
      <vt:lpstr>Office Theme</vt:lpstr>
      <vt:lpstr>POSTER SHOW Group 4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UWO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Laura K. Reid</dc:creator>
  <cp:lastModifiedBy>Laura K. Reid</cp:lastModifiedBy>
  <cp:revision>2</cp:revision>
  <dcterms:created xsi:type="dcterms:W3CDTF">2026-02-10T16:41:13Z</dcterms:created>
  <dcterms:modified xsi:type="dcterms:W3CDTF">2026-02-10T16:48:34Z</dcterms:modified>
</cp:coreProperties>
</file>