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media/image5.jpg" ContentType="image/unknown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presProps" Target="pres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5E5124-7766-487F-9522-7E66A678E13F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EC1730-992B-4E06-977E-F67BEDF03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5940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https://cs1033.gaul.csd.uwo.ca/~sforwell/posterassign/sforwell_poster.jpg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3373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https://cs1033.gaul.csd.uwo.ca/~sgonza28/posterassign/sgonza28_poster.jpg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0202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https://cs1033.gaul.csd.uwo.ca/~sgoswa3/posterassign/sgoswa3_poster.jpg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77155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https://cs1033.gaul.csd.uwo.ca/~sgudes/posterassign/sgudes_poster.jpg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446074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https://cs1033.gaul.csd.uwo.ca/~shalani4/posterassign/shalani4_poster.jpg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02728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https://cs1033.gaul.csd.uwo.ca/~shitzig/posterassign/shitzig_poster.jpg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033979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https://cs1033.gaul.csd.uwo.ca/~shuc/posterassign/shuc_poster.jpg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21501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https://cs1033.gaul.csd.uwo.ca/~simran29/posterassign/simran29_poster.jpg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15410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https://cs1033.gaul.csd.uwo.ca/~sjaswa4/posterassign/sjaswa4_poster.jpg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53309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https://cs1033.gaul.csd.uwo.ca/~skaur353/posterassign/skaur353_poster.jpg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652764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https://cs1033.gaul.csd.uwo.ca/~skaur379/posterassign/skaur379_poster.jpg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49557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https://cs1033.gaul.csd.uwo.ca/~skhera25/posterassign/skhera25_poster.jpg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276544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https://cs1033.gaul.csd.uwo.ca/~skukre/posterassign/skukre_poster.jpg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96049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https://cs1033.gaul.csd.uwo.ca/~slee2934/posterassign/slee2934_poster.jpg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23379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https://cs1033.gaul.csd.uwo.ca/~slee3272/posterassign/slee3272_poster.jpg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71413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https://cs1033.gaul.csd.uwo.ca/~slessner/posterassign/slessner_poster.jpg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26817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https://cs1033.gaul.csd.uwo.ca/~slila4/posterassign/slila4_poster.jpg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465796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https://cs1033.gaul.csd.uwo.ca/~slin542/posterassign/slin542_poster.jpg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46016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https://cs1033.gaul.csd.uwo.ca/~sliu2753/posterassign/sliu2753_poster.jpg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49470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https://cs1033.gaul.csd.uwo.ca/~sma388/posterassign/sma388_poster.jpg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24243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https://cs1033.gaul.csd.uwo.ca/~smclau42/posterassign/smclau42_poster.jpg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19771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https://cs1033.gaul.csd.uwo.ca/~smehri5/posterassign/smehri5_poster.jpg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60085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https://cs1033.gaul.csd.uwo.ca/~smill245/posterassign/smill245_poster.jpg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29657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https://cs1033.gaul.csd.uwo.ca/~smonga8/posterassign/smonga8_poster.jpg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75924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https://cs1033.gaul.csd.uwo.ca/~snanda23/posterassign/snanda23_poster.jpg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19070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https://cs1033.gaul.csd.uwo.ca/~solive49/posterassign/solive49_poster.jpg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35242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https://cs1033.gaul.csd.uwo.ca/~spack3/posterassign/spack3_poster.jpg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7826002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https://cs1033.gaul.csd.uwo.ca/~spark883/posterassign/spark883_poster.jpg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587015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https://cs1033.gaul.csd.uwo.ca/~speng85/posterassign/speng85_poster.jpg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02779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https://cs1033.gaul.csd.uwo.ca/~sperei59/posterassign/sperei59_poster.jpg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12328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https://cs1033.gaul.csd.uwo.ca/~sprende8/posterassign/sprende8_poster.jpg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85692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https://cs1033.gaul.csd.uwo.ca/~sratner2/posterassign/sratner2_poster.jpg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57281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https://cs1033.gaul.csd.uwo.ca/~srobe286/posterassign/srobe286_poster.jpg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683831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https://cs1033.gaul.csd.uwo.ca/~sscisson/posterassign/sscisson_poster.jpg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8771415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https://cs1033.gaul.csd.uwo.ca/~ssidh87/posterassign/ssidh87_poster.jpg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0992769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https://cs1033.gaul.csd.uwo.ca/~ssing969/posterassign/ssing969_poster.jpg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836273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https://cs1033.gaul.csd.uwo.ca/~sskufca/posterassign/sskufca_poster.jpg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20348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https://cs1033.gaul.csd.uwo.ca/~ssong342/posterassign/ssong342_poster.jpg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6191369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https://cs1033.gaul.csd.uwo.ca/~stang375/posterassign/stang375_poster.jpg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2874029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https://cs1033.gaul.csd.uwo.ca/~stiwar28/posterassign/stiwar28_poster.jpg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61363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https://cs1033.gaul.csd.uwo.ca/~svuppala/posterassign/svuppala_poster.jpg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1346179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https://cs1033.gaul.csd.uwo.ca/~swalia55/posterassign/swalia55_poster.jpg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449753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https://cs1033.gaul.csd.uwo.ca/~swen53/posterassign/swen53_poster.jpg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385737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https://cs1033.gaul.csd.uwo.ca/~swen57/posterassign/swen57_poster.jpg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244724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https://cs1033.gaul.csd.uwo.ca/~swhit223/posterassign/swhit223_poster.jpg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919167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https://cs1033.gaul.csd.uwo.ca/~syang933/posterassign/syang933_poster.jpg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688273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https://cs1033.gaul.csd.uwo.ca/~syearwo/posterassign/syearwo_poster.jpg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376150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https://cs1033.gaul.csd.uwo.ca/~szha496/posterassign/szha496_poster.jpg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4879658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https://cs1033.gaul.csd.uwo.ca/~szhou454/posterassign/szhou454_poster.jpg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549427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https://cs1033.gaul.csd.uwo.ca/~tayenew/posterassign/tayenew_poster.jpg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754369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https://cs1033.gaul.csd.uwo.ca/~tboaten2/posterassign/tboaten2_poster.jpg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412900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https://cs1033.gaul.csd.uwo.ca/~tbolla/posterassign/tbolla_poster.jpg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256040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https://cs1033.gaul.csd.uwo.ca/~tbraun3/posterassign/tbraun3_poster.jpg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2246401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https://cs1033.gaul.csd.uwo.ca/~tclendin/posterassign/tclendin_poster.jpg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360761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https://cs1033.gaul.csd.uwo.ca/~tdcunha/posterassign/tdcunha_poster.jpg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0795829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https://cs1033.gaul.csd.uwo.ca/~tdejene2/posterassign/tdejene2_poster.jpg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542213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https://cs1033.gaul.csd.uwo.ca/~tdunca26/posterassign/tdunca26_poster.jpg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337079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https://cs1033.gaul.csd.uwo.ca/~teasthop/posterassign/teasthop_poster.jpg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716077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https://cs1033.gaul.csd.uwo.ca/~tgiamber/posterassign/tgiamber_poster.jpg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0118674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https://cs1033.gaul.csd.uwo.ca/~tkatz3/posterassign/tkatz3_poster.jpg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31869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https://cs1033.gaul.csd.uwo.ca/~tklot/posterassign/tklot_poster.jpg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62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442466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https://cs1033.gaul.csd.uwo.ca/~tkwiatk2/posterassign/tkwiatk2_poster.jpg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63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16234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https://cs1033.gaul.csd.uwo.ca/~tlepage2/posterassign/tlepage2_poster.jpg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64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728973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https://cs1033.gaul.csd.uwo.ca/~tlin289/posterassign/tlin289_poster.jpg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398518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https://cs1033.gaul.csd.uwo.ca/~tliu642/posterassign/tliu642_poster.jpg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66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0391148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https://cs1033.gaul.csd.uwo.ca/~tmak53/posterassign/tmak53_poster.jpg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67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421429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https://cs1033.gaul.csd.uwo.ca/~tmakavi/posterassign/tmakavi_poster.jpg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68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7450905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https://cs1033.gaul.csd.uwo.ca/~tmanji3/posterassign/tmanji3_poster.jpg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69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6325502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https://cs1033.gaul.csd.uwo.ca/~tnagaar/posterassign/tnagaar_poster.jpg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70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141759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https://cs1033.gaul.csd.uwo.ca/~tnaveed2/posterassign/tnaveed2_poster.jpg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71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680967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https://cs1033.gaul.csd.uwo.ca/~tpelisse/posterassign/tpelisse_poster.jpg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72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2529945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https://cs1033.gaul.csd.uwo.ca/~tplesa/posterassign/tplesa_poster.jpg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73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32841437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https://cs1033.gaul.csd.uwo.ca/~tprimea2/posterassign/tprimea2_poster.jpg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74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839712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https://cs1033.gaul.csd.uwo.ca/~tread6/posterassign/tread6_poster.jpg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75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85906759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https://cs1033.gaul.csd.uwo.ca/~tshao28/posterassign/tshao28_poster.jpg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76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8758208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https://cs1033.gaul.csd.uwo.ca/~tsheppa9/posterassign/tsheppa9_poster.jpg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77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037586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https://cs1033.gaul.csd.uwo.ca/~tsing67/posterassign/tsing67_poster.jpg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78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605586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https://cs1033.gaul.csd.uwo.ca/~tthoma62/posterassign/tthoma62_poster.jpg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79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98538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https://cs1033.gaul.csd.uwo.ca/~ttoomes/posterassign/ttoomes_poster.jpg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80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78581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https://cs1033.gaul.csd.uwo.ca/~ttran432/posterassign/ttran432_poster.jpg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81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9293323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https://cs1033.gaul.csd.uwo.ca/~tvincen5/posterassign/tvincen5_poster.jpg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82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6234932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https://cs1033.gaul.csd.uwo.ca/~twils44/posterassign/twils44_poster.jpg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83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28799220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https://cs1033.gaul.csd.uwo.ca/~txu333/posterassign/txu333_poster.jpg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84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9891812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https://cs1033.gaul.csd.uwo.ca/~tzhan768/posterassign/tzhan768_poster.jpg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85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1326992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https://cs1033.gaul.csd.uwo.ca/~ushakir2/posterassign/ushakir2_poster.jpg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86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3640106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https://cs1033.gaul.csd.uwo.ca/~vadamidi/posterassign/vadamidi_poster.jpg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87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3266210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https://cs1033.gaul.csd.uwo.ca/~vagrawa6/posterassign/vagrawa6_poster.jpg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88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3714775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https://cs1033.gaul.csd.uwo.ca/~varella/posterassign/varella_poster.jpg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89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3068185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https://cs1033.gaul.csd.uwo.ca/~vgibson6/posterassign/vgibson6_poster.jpg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90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6186953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https://cs1033.gaul.csd.uwo.ca/~vklapcic/posterassign/vklapcic_poster.jpg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91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5482447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https://cs1033.gaul.csd.uwo.ca/~vsuthah3/posterassign/vsuthah3_poster.jpg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92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3335446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https://cs1033.gaul.csd.uwo.ca/~wbogue/posterassign/wbogue_poster.jpg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93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47285333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https://cs1033.gaul.csd.uwo.ca/~wfeng66/posterassign/wfeng66_poster.jpg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94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133287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https://cs1033.gaul.csd.uwo.ca/~whunter9/posterassign/whunter9_poster.jpg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95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1637036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https://cs1033.gaul.csd.uwo.ca/~wjin45/posterassign/wjin45_poster.jpg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96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64873187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https://cs1033.gaul.csd.uwo.ca/~wnaveed/posterassign/wnaveed_poster.jpg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97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7396397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https://cs1033.gaul.csd.uwo.ca/~wwan56/posterassign/wwan56_poster.jpg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98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8024281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https://cs1033.gaul.csd.uwo.ca/~wwhalen/posterassign/wwhalen_poster.jpg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99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80297822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https://cs1033.gaul.csd.uwo.ca/~wyang425/posterassign/wyang425_poster.jpg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100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75930380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https://cs1033.gaul.csd.uwo.ca/~wyi8/posterassign/wyi8_poster.jpg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101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0078351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https://cs1033.gaul.csd.uwo.ca/~xdelzott/posterassign/xdelzott_poster.jpg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102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7401553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https://cs1033.gaul.csd.uwo.ca/~xlemky/posterassign/xlemky_poster.jpg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103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7436410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https://cs1033.gaul.csd.uwo.ca/~xpan229/posterassign/xpan229_poster.jpg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104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32138271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https://cs1033.gaul.csd.uwo.ca/~xxu733/posterassign/xxu733_poster.jpg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105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75387691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https://cs1033.gaul.csd.uwo.ca/~xyu623/posterassign/xyu623_poster.jpg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106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84306828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https://cs1033.gaul.csd.uwo.ca/~xzha2283/posterassign/xzha2283_poster.jpg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107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3258632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https://cs1033.gaul.csd.uwo.ca/~xzha2547/posterassign/xzha2547_poster.jpg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108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4898924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https://cs1033.gaul.csd.uwo.ca/~xzhen286/posterassign/xzhen286_poster.jpg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109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06037412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https://cs1033.gaul.csd.uwo.ca/~xzhong65/posterassign/xzhong65_poster.jpg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0728696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https://cs1033.gaul.csd.uwo.ca/~xzhou737/posterassign/xzhou737_poster.jpg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4512135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https://cs1033.gaul.csd.uwo.ca/~xzhu465/posterassign/xzhu465_poster.jpg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76765882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https://cs1033.gaul.csd.uwo.ca/~xzhu467/posterassign/xzhu467_poster.jpg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8617431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https://cs1033.gaul.csd.uwo.ca/~ybhebhe/posterassign/ybhebhe_poster.jpg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7486283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https://cs1033.gaul.csd.uwo.ca/~yche4294/posterassign/yche4294_poster.jpg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5993406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https://cs1033.gaul.csd.uwo.ca/~yche4296/posterassign/yche4296_poster.jpg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4908210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https://cs1033.gaul.csd.uwo.ca/~ygu432/posterassign/ygu432_poster.jpg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44735256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https://cs1033.gaul.csd.uwo.ca/~yhu853/posterassign/yhu853_poster.jpg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25280968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https://cs1033.gaul.csd.uwo.ca/~yhu865/posterassign/yhu865_poster.jpg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239826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https://cs1033.gaul.csd.uwo.ca/~yhua377/posterassign/yhua377_poster.jpg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41291750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https://cs1033.gaul.csd.uwo.ca/~yhua492/posterassign/yhua492_poster.jpg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548017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https://cs1033.gaul.csd.uwo.ca/~yjia324/posterassign/yjia324_poster.jpg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9275731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https://cs1033.gaul.csd.uwo.ca/~ymoham48/posterassign/ymoham48_poster.jpg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4744970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https://cs1033.gaul.csd.uwo.ca/~ypan385/posterassign/ypan385_poster.jpg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1450558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https://cs1033.gaul.csd.uwo.ca/~ypiraba/posterassign/ypiraba_poster.jpg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36144482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https://cs1033.gaul.csd.uwo.ca/~ysun2538/posterassign/ysun2538_poster.jpg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5218997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https://cs1033.gaul.csd.uwo.ca/~ytian386/posterassign/ytian386_poster.jpg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42858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https://cs1033.gaul.csd.uwo.ca/~ywan6263/posterassign/ywan6263_poster.jpg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55137302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https://cs1033.gaul.csd.uwo.ca/~ywu2885/posterassign/ywu2885_poster.jpg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3737019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https://cs1033.gaul.csd.uwo.ca/~yyan2584/posterassign/yyan2584_poster.jpg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6653598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https://cs1033.gaul.csd.uwo.ca/~zayalew/posterassign/zayalew_poster.jpg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925278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https://cs1033.gaul.csd.uwo.ca/~zelsaye/posterassign/zelsaye_poster.jpg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28880769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https://cs1033.gaul.csd.uwo.ca/~zfirash/posterassign/zfirash_poster.jpg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6578155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https://cs1033.gaul.csd.uwo.ca/~zhe448/posterassign/zhe448_poster.jpg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52847981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https://cs1033.gaul.csd.uwo.ca/~zlang7/posterassign/zlang7_poster.jpg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4684831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https://cs1033.gaul.csd.uwo.ca/~zlico/posterassign/zlico_poster.jpg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8960645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https://cs1033.gaul.csd.uwo.ca/~zliu2633/posterassign/zliu2633_poster.jpg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6510709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https://cs1033.gaul.csd.uwo.ca/~zliu2846/posterassign/zliu2846_poster.jpg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895504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https://cs1033.gaul.csd.uwo.ca/~zliuchen/posterassign/zliuchen_poster.jpg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9442263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https://cs1033.gaul.csd.uwo.ca/~zmano/posterassign/zmano_poster.jpg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3406129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https://cs1033.gaul.csd.uwo.ca/~zmoham54/posterassign/zmoham54_poster.jpg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9302861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https://cs1033.gaul.csd.uwo.ca/~znath/posterassign/znath_poster.jpg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7498026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https://cs1033.gaul.csd.uwo.ca/~zqin97/posterassign/zqin97_poster.jpg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49140568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https://cs1033.gaul.csd.uwo.ca/~zroe2/posterassign/zroe2_poster.jpg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3051389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https://cs1033.gaul.csd.uwo.ca/~zshapira/posterassign/zshapira_poster.jpg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89224484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https://cs1033.gaul.csd.uwo.ca/~zshirzay/posterassign/zshirzay_poster.jpg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8687935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https://cs1033.gaul.csd.uwo.ca/~zwan3448/posterassign/zwan3448_poster.jpg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800299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https://cs1033.gaul.csd.uwo.ca/~zwan3523/posterassign/zwan3523_poster.jpg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06084463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https://cs1033.gaul.csd.uwo.ca/~zxu863/posterassign/zxu863_poster.jpg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72642764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https://cs1033.gaul.csd.uwo.ca/~zzha2257/posterassign/zzha2257_poster.jpg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9260293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https://cs1033.gaul.csd.uwo.ca/~zzha2456/posterassign/zzha2456_poster.jpg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1123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2BDE2-7859-E9C7-7C9A-A15C7C7445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56D3B-89CD-7715-058B-E6B0F088BB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6C7644-9F37-6D22-CBFC-A9E670E9E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DC1C0-3350-4564-A190-54FC95766524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D4303-25A3-BCED-8834-9D5900450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64A0FC-46CA-F2DC-3BFB-0DB31B623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6F73-5D04-4EA8-9C45-A05D724C6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9637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6F35F-2FE0-7539-4E06-6924FD818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0ADFB0-CF27-F07D-4F41-572932B413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C35383-DDC5-9DE0-016B-BEE47DDF9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DC1C0-3350-4564-A190-54FC95766524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1CEB83-3566-F650-E88D-56B8E1396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B24A2-3DBE-D956-0B97-1655418F5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6F73-5D04-4EA8-9C45-A05D724C6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8045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0B4FC-CBC4-13F5-6A27-48AF259A3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2F0E3D-D60F-A007-56ED-9B84D07299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3D406-FEC7-BD10-12C5-86ABBD049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DC1C0-3350-4564-A190-54FC95766524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13547E-D4E1-8435-7A37-3DFB2A176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1DFE0-1EF6-C004-D2F1-513EE901C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6F73-5D04-4EA8-9C45-A05D724C6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6838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1A2DA-1AB4-4E76-7A9F-97F2EC458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DB360-10EC-DB34-D541-DC1B38B348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0BCB32-5845-DA01-C790-EA4691096F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D6B823-5E2C-E7EC-167B-183D83F0D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DC1C0-3350-4564-A190-54FC95766524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5224A-BAE0-D1CF-2E29-02579F9B6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1582FB-4D47-E33A-A0A7-A60984C63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6F73-5D04-4EA8-9C45-A05D724C6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5401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B7927-CF1B-0CAD-899A-0337DCA2B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D8701E-C19F-32DD-722B-37A5E4F0F9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63B7CD-848E-D41A-FF94-FB87FA91A0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C29EC0-993D-3BEA-6614-08786AD185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B396B-FBEA-737C-CEF2-7910EFEDF2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8B3706-3F5B-20B5-E63E-7E3F7F4F3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DC1C0-3350-4564-A190-54FC95766524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51C35F-87E8-9A83-287E-81524B325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8C474A-AD40-7668-75E9-965880876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6F73-5D04-4EA8-9C45-A05D724C6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5857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7CDAF-716B-7C13-4074-B5226A04C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3AB4B-ECC0-7295-3328-B9EE84936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DC1C0-3350-4564-A190-54FC95766524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7F83CC-C527-401B-946A-68E649A9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016EFE-62AF-393B-A827-BFB49C3CC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6F73-5D04-4EA8-9C45-A05D724C6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32675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50FB8A-2F00-D712-6D76-C0C9C2458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DC1C0-3350-4564-A190-54FC95766524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948761-3310-9832-66D8-F9554B271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806DCC-E4C3-832A-3789-8D9DB8FC9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6F73-5D04-4EA8-9C45-A05D724C6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34118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854D0-9440-AFB1-C923-02BBF28C8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092484-F2E9-8903-89A6-DB90435DAC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4B4605-AED0-17DE-38AC-EDD0849F4B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92EE4B-EFB2-67D5-571F-B284F226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DC1C0-3350-4564-A190-54FC95766524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88D9FD-DFA9-9ECD-750D-693C2FE5A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40933C-726A-71A2-D067-B1338C7A4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6F73-5D04-4EA8-9C45-A05D724C6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9159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4BCCB-15BE-4D91-4A7E-FB2ABCB52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002E8B-3F0D-D0DF-4C1A-E4E0115B85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A0422F-070E-77BD-1210-0D190B1509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FA2C0C-F2EB-7120-FE6D-A00B60FB7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DC1C0-3350-4564-A190-54FC95766524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82C317-0E72-7690-91C7-F66A5B52B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A83D10-5742-F79F-8E1E-10EAB0EBB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6F73-5D04-4EA8-9C45-A05D724C6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271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A7726-8C21-6D43-671C-F623F0AA5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D79708-2EEC-275C-D6D4-4F2FB1520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03A1C6-C8F9-FD4B-2462-C9CE69362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DC1C0-3350-4564-A190-54FC95766524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DC32E-C4E7-2C30-4A63-6A530A267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23C59B-4A7D-483E-CFAF-4AE326FA7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6F73-5D04-4EA8-9C45-A05D724C6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8308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19FF7C-0CD6-783E-153E-CDE97C35BF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6B7CE1-93A3-261A-A7AC-157A4072BF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971DEC-3442-44D5-4AB5-0EADBEEF4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DC1C0-3350-4564-A190-54FC95766524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FDB43-74A6-1129-9907-CD2956109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2A5AC-B02F-AE08-2D4A-BB06C411B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6F73-5D04-4EA8-9C45-A05D724C6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9119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A2784-A53A-0584-0176-FC833338B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C604E2-4569-B2E9-844B-E34AE46AE1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15C922-6705-A10A-CA14-CE663DDA7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DC1C0-3350-4564-A190-54FC95766524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832A5C-A1FC-46BC-4DD5-25C237BDE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3CE971-ADB5-08B9-1C7F-A628E5152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6F73-5D04-4EA8-9C45-A05D724C6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3068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3253DC-427D-1ECA-BC75-8CAA22C15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FB138-C0D5-EEC3-0452-C678C1E8B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6CE770-3ECD-A97A-9196-E9BD73125E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9DC1C0-3350-4564-A190-54FC95766524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6BFC9-F937-D50A-050F-80FB254EFD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E5145-E5E4-9CE1-DE9B-6676792381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086F73-5D04-4EA8-9C45-A05D724C6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975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1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1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1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1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1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1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12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1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1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12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12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12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37B55-E8CB-6737-D2C1-F39603419C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>
                <a:solidFill>
                  <a:schemeClr val="bg1">
                    <a:lumMod val="95000"/>
                  </a:schemeClr>
                </a:solidFill>
              </a:rPr>
              <a:t>POSTER SHOW Group 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A3CDD8-F065-18A8-48EC-28A0B8C1F2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07324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5CE31-E0B9-C487-F224-FC2995080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2206EC-7519-32E8-4850-14E7A00FC8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1CDE2C-3A03-2DA8-71E0-3DD254B77D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5BB334-C5CB-96BA-C6D8-31E32E2015F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 of 160</a:t>
            </a:r>
          </a:p>
        </p:txBody>
      </p:sp>
    </p:spTree>
    <p:extLst>
      <p:ext uri="{BB962C8B-B14F-4D97-AF65-F5344CB8AC3E}">
        <p14:creationId xmlns:p14="http://schemas.microsoft.com/office/powerpoint/2010/main" val="2620363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805B5-FA74-5F75-60E2-2F7BEA2F2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092E6E-FB9B-DC59-81B7-22BEC7EA84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2E8FC6-89B8-83AA-A297-3EA28FCCC96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 of 160</a:t>
            </a:r>
          </a:p>
        </p:txBody>
      </p:sp>
    </p:spTree>
    <p:extLst>
      <p:ext uri="{BB962C8B-B14F-4D97-AF65-F5344CB8AC3E}">
        <p14:creationId xmlns:p14="http://schemas.microsoft.com/office/powerpoint/2010/main" val="2265521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8B6F5-8015-5CC5-370D-FFF69EE69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424B3A-5EAD-E75D-E8FE-809E9EB71A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DE215B-B162-DA67-013D-B53ED0E27F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24557A-28BB-C4C9-4C46-E4651784D23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 of 160</a:t>
            </a:r>
          </a:p>
        </p:txBody>
      </p:sp>
    </p:spTree>
    <p:extLst>
      <p:ext uri="{BB962C8B-B14F-4D97-AF65-F5344CB8AC3E}">
        <p14:creationId xmlns:p14="http://schemas.microsoft.com/office/powerpoint/2010/main" val="3276396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8EF8C-D1B5-4EFE-E439-AACD44C33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9DFA3C-6AA6-BECD-47BD-CA517FC20C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14E3EE-6A36-C838-3396-AEEFE7667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6CC6ED-9AB2-CC9C-7EB7-90CBC4DEB23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 of 160</a:t>
            </a:r>
          </a:p>
        </p:txBody>
      </p:sp>
    </p:spTree>
    <p:extLst>
      <p:ext uri="{BB962C8B-B14F-4D97-AF65-F5344CB8AC3E}">
        <p14:creationId xmlns:p14="http://schemas.microsoft.com/office/powerpoint/2010/main" val="2461730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A6DA2-8065-E59E-4529-6DC50B399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7BB93B-0ABB-EA90-ED76-6831CC39ED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C236BA-1F6A-C7DA-ECCC-0C4A5E5023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728" y="0"/>
            <a:ext cx="4084544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DD8F6C-AF36-7D8E-AC2F-F1822F77586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 of 160</a:t>
            </a:r>
          </a:p>
        </p:txBody>
      </p:sp>
    </p:spTree>
    <p:extLst>
      <p:ext uri="{BB962C8B-B14F-4D97-AF65-F5344CB8AC3E}">
        <p14:creationId xmlns:p14="http://schemas.microsoft.com/office/powerpoint/2010/main" val="1585192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48544-FCA0-DF75-28B0-CEC3FAB47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FC43A0-FC50-5F7A-7BBA-7E2D4C29D6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CCB14A-9450-1CC0-E352-50638D32B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750" y="2952750"/>
            <a:ext cx="952500" cy="952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2F8089-6EC4-EFBC-CCF8-A2596FCA5F1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 of 160</a:t>
            </a:r>
          </a:p>
        </p:txBody>
      </p:sp>
    </p:spTree>
    <p:extLst>
      <p:ext uri="{BB962C8B-B14F-4D97-AF65-F5344CB8AC3E}">
        <p14:creationId xmlns:p14="http://schemas.microsoft.com/office/powerpoint/2010/main" val="4096611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4670C-E481-8965-6296-B0FB9C230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2D0F85-E551-9C1D-60C9-8A9D283B3B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BE3515-EB63-4DCA-1F65-4E351785849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 of 160</a:t>
            </a:r>
          </a:p>
        </p:txBody>
      </p:sp>
    </p:spTree>
    <p:extLst>
      <p:ext uri="{BB962C8B-B14F-4D97-AF65-F5344CB8AC3E}">
        <p14:creationId xmlns:p14="http://schemas.microsoft.com/office/powerpoint/2010/main" val="185126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C138A-344E-AAA7-CFCC-93B1935A6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4599F9-6C15-2C39-B38E-F2846CDBA9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3A5707-FA64-2143-237E-D29E7B0BF2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EED8DB-BAB8-0076-B541-ADD8715D649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 of 160</a:t>
            </a:r>
          </a:p>
        </p:txBody>
      </p:sp>
    </p:spTree>
    <p:extLst>
      <p:ext uri="{BB962C8B-B14F-4D97-AF65-F5344CB8AC3E}">
        <p14:creationId xmlns:p14="http://schemas.microsoft.com/office/powerpoint/2010/main" val="2920938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0FE82-9717-D1C6-1746-77B1BE84E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00138D-C32C-0635-8F77-A78D65649F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41E245-B65F-8132-93AE-F01E4D1BFFE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 of 160</a:t>
            </a:r>
          </a:p>
        </p:txBody>
      </p:sp>
    </p:spTree>
    <p:extLst>
      <p:ext uri="{BB962C8B-B14F-4D97-AF65-F5344CB8AC3E}">
        <p14:creationId xmlns:p14="http://schemas.microsoft.com/office/powerpoint/2010/main" val="1021843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735FC-5E06-8C40-77BE-DBE731511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C8AAB4-86A2-40AE-1BDD-DF83843E65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EE085F-880F-A3B7-CFC5-DA3E74AF76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684E5A-3A70-7982-29D0-4B7D3E37EA0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 of 160</a:t>
            </a:r>
          </a:p>
        </p:txBody>
      </p:sp>
    </p:spTree>
    <p:extLst>
      <p:ext uri="{BB962C8B-B14F-4D97-AF65-F5344CB8AC3E}">
        <p14:creationId xmlns:p14="http://schemas.microsoft.com/office/powerpoint/2010/main" val="2542717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859E8-ADBE-944F-B098-450767247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39ADC3-8BA8-4D76-CCB9-C3F242E89C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62CDD1-D2AA-FF86-EB28-C9FE4B3DBE5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 of 160</a:t>
            </a:r>
          </a:p>
        </p:txBody>
      </p:sp>
    </p:spTree>
    <p:extLst>
      <p:ext uri="{BB962C8B-B14F-4D97-AF65-F5344CB8AC3E}">
        <p14:creationId xmlns:p14="http://schemas.microsoft.com/office/powerpoint/2010/main" val="3960714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4EE4D-4ED1-434E-475B-ADBD2B98C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613A09-6AED-4E95-97DF-CBB5127889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800750-CEB4-E54A-6B50-07FF19BC03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5F39BB-8FC5-D883-87CA-523FCE640CD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 of 160</a:t>
            </a:r>
          </a:p>
        </p:txBody>
      </p:sp>
    </p:spTree>
    <p:extLst>
      <p:ext uri="{BB962C8B-B14F-4D97-AF65-F5344CB8AC3E}">
        <p14:creationId xmlns:p14="http://schemas.microsoft.com/office/powerpoint/2010/main" val="1163058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E13B4-6501-7665-7F9D-E415C151D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77EF04-08A6-2429-FB04-D875508BE2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CBE3B8-F57A-6D7E-68CB-5226A2BB40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FC8C09-016C-A8A1-C75E-CFC5CF0F935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 of 160</a:t>
            </a:r>
          </a:p>
        </p:txBody>
      </p:sp>
    </p:spTree>
    <p:extLst>
      <p:ext uri="{BB962C8B-B14F-4D97-AF65-F5344CB8AC3E}">
        <p14:creationId xmlns:p14="http://schemas.microsoft.com/office/powerpoint/2010/main" val="1854185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0DA0F-89B0-ACDC-1591-3858DBFA7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06D54E-351A-0B9B-5BCE-C503E53B78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C81B26-C42B-CC4D-7538-940CCBB855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FAB450-24B4-2D45-C8FE-FDC72DE0D89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 of 160</a:t>
            </a:r>
          </a:p>
        </p:txBody>
      </p:sp>
    </p:spTree>
    <p:extLst>
      <p:ext uri="{BB962C8B-B14F-4D97-AF65-F5344CB8AC3E}">
        <p14:creationId xmlns:p14="http://schemas.microsoft.com/office/powerpoint/2010/main" val="1403325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27EA4-5616-D90A-E507-C8C6178AD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AC0EBF-F948-E011-48BA-F6C17BA247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C0F626-DD38-4816-8202-1092D38344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3EC49A-983D-FB6E-23A0-F70183596E7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 of 160</a:t>
            </a:r>
          </a:p>
        </p:txBody>
      </p:sp>
    </p:spTree>
    <p:extLst>
      <p:ext uri="{BB962C8B-B14F-4D97-AF65-F5344CB8AC3E}">
        <p14:creationId xmlns:p14="http://schemas.microsoft.com/office/powerpoint/2010/main" val="709780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9C87B-138B-CD59-D7A3-FA41B8B96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3E9E0B-8BB6-C24E-411F-F8DA2D1265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53F546-3ECE-B4D3-444B-AE618DFF21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7F2DA4-6C34-7103-FB9B-EEF89604AF3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16 of 160</a:t>
            </a:r>
          </a:p>
        </p:txBody>
      </p:sp>
    </p:spTree>
    <p:extLst>
      <p:ext uri="{BB962C8B-B14F-4D97-AF65-F5344CB8AC3E}">
        <p14:creationId xmlns:p14="http://schemas.microsoft.com/office/powerpoint/2010/main" val="1815364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61F9E-E3FB-8E15-F49D-D78DD886F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D122E-0BDF-2790-D5E6-241DDD395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7D3781-AC49-D2EF-929B-DBF64FA0A9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897844-C814-7BCD-7074-2D7EA622696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17 of 160</a:t>
            </a:r>
          </a:p>
        </p:txBody>
      </p:sp>
    </p:spTree>
    <p:extLst>
      <p:ext uri="{BB962C8B-B14F-4D97-AF65-F5344CB8AC3E}">
        <p14:creationId xmlns:p14="http://schemas.microsoft.com/office/powerpoint/2010/main" val="11342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D6744-BDAB-15B7-9912-FEC3405CF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9EB976-6EAF-8DAF-B3A6-7E694FB8C2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EF8FC4-94B2-C07A-BB72-18112B09FC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5B9AA4-C64A-EE16-3226-85AD9DC4B76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18 of 160</a:t>
            </a:r>
          </a:p>
        </p:txBody>
      </p:sp>
    </p:spTree>
    <p:extLst>
      <p:ext uri="{BB962C8B-B14F-4D97-AF65-F5344CB8AC3E}">
        <p14:creationId xmlns:p14="http://schemas.microsoft.com/office/powerpoint/2010/main" val="605761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17F59-F9A6-038A-CFD4-9CB38CEE5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3C8463-5014-62E7-0C06-3A0801C048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BF0745-9164-A63D-836F-3C783A043B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CE4B81-9525-0CF1-6A11-8A24B03799F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19 of 160</a:t>
            </a:r>
          </a:p>
        </p:txBody>
      </p:sp>
    </p:spTree>
    <p:extLst>
      <p:ext uri="{BB962C8B-B14F-4D97-AF65-F5344CB8AC3E}">
        <p14:creationId xmlns:p14="http://schemas.microsoft.com/office/powerpoint/2010/main" val="1638860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DD17-3FD9-28E7-A964-C3FE40FA7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BAEED5-8A9C-D065-1A58-4446CA7CB7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8F40EA-B083-BD6C-734B-0B208DC96B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9F6221-38DA-EE76-D247-4008C6D5463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20 of 160</a:t>
            </a:r>
          </a:p>
        </p:txBody>
      </p:sp>
    </p:spTree>
    <p:extLst>
      <p:ext uri="{BB962C8B-B14F-4D97-AF65-F5344CB8AC3E}">
        <p14:creationId xmlns:p14="http://schemas.microsoft.com/office/powerpoint/2010/main" val="1841865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B67CF-3830-5FCF-62F6-C7739EEBA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8B30C0-F0E4-6DE1-6B07-EEFFE1EA25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D295CD-8D64-C217-30F3-3C37EBDE62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1ED01F-CA20-FD9F-ABD6-877BC40F5DC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21 of 160</a:t>
            </a:r>
          </a:p>
        </p:txBody>
      </p:sp>
    </p:spTree>
    <p:extLst>
      <p:ext uri="{BB962C8B-B14F-4D97-AF65-F5344CB8AC3E}">
        <p14:creationId xmlns:p14="http://schemas.microsoft.com/office/powerpoint/2010/main" val="1927303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21E0A-7EDE-ACF2-BE9C-58D7111C6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1C432D-4299-18B9-3A1B-6D3899DEAE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7BB3E8-3EF2-1BA1-FDAE-738214E84A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557733-D6E4-498D-9D1A-2F40E9E2CDB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22 of 160</a:t>
            </a:r>
          </a:p>
        </p:txBody>
      </p:sp>
    </p:spTree>
    <p:extLst>
      <p:ext uri="{BB962C8B-B14F-4D97-AF65-F5344CB8AC3E}">
        <p14:creationId xmlns:p14="http://schemas.microsoft.com/office/powerpoint/2010/main" val="3623658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A2784-D2B0-76B0-04A5-E29F30A0B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E95483-B1FA-EC79-96DA-3F055FB2EA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189819-0C73-F13F-32CB-031A3F4A27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2F4475-30A8-8F2B-0D6F-7E3213E9C3D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23 of 160</a:t>
            </a:r>
          </a:p>
        </p:txBody>
      </p:sp>
    </p:spTree>
    <p:extLst>
      <p:ext uri="{BB962C8B-B14F-4D97-AF65-F5344CB8AC3E}">
        <p14:creationId xmlns:p14="http://schemas.microsoft.com/office/powerpoint/2010/main" val="3181989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06ADE-3F72-D1E3-9EF6-103B95EEA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C3BB00-1B13-B169-E03E-49FBA38395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5E659A-23FB-E32B-EC95-3B4A6CC29F4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24 of 160</a:t>
            </a:r>
          </a:p>
        </p:txBody>
      </p:sp>
    </p:spTree>
    <p:extLst>
      <p:ext uri="{BB962C8B-B14F-4D97-AF65-F5344CB8AC3E}">
        <p14:creationId xmlns:p14="http://schemas.microsoft.com/office/powerpoint/2010/main" val="1086045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F1830-8B10-30C6-44BC-CEF63CF46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AF4D70-0DF7-0F2B-7C3A-12722C5466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30313E-85F6-7365-1D06-72F7BCCF80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F5A0638-EA04-8918-1812-864B18FDC00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25 of 160</a:t>
            </a:r>
          </a:p>
        </p:txBody>
      </p:sp>
    </p:spTree>
    <p:extLst>
      <p:ext uri="{BB962C8B-B14F-4D97-AF65-F5344CB8AC3E}">
        <p14:creationId xmlns:p14="http://schemas.microsoft.com/office/powerpoint/2010/main" val="4051225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10A0D-949A-59A8-E9F3-D696D7BD8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4E4980-4103-EE36-1B7B-4E2B43F58E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2EF85D-BBE0-7CCD-B958-07FA6621DA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18AAEE-8313-9564-7C04-F756C460139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26 of 160</a:t>
            </a:r>
          </a:p>
        </p:txBody>
      </p:sp>
    </p:spTree>
    <p:extLst>
      <p:ext uri="{BB962C8B-B14F-4D97-AF65-F5344CB8AC3E}">
        <p14:creationId xmlns:p14="http://schemas.microsoft.com/office/powerpoint/2010/main" val="2645610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59373-FCBE-E120-727B-8D2ED9192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FAD472-6EA9-6FCD-B1E6-0AC12BC9DF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F06C3C-CC0B-2052-287D-526804C0301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27 of 160</a:t>
            </a:r>
          </a:p>
        </p:txBody>
      </p:sp>
    </p:spTree>
    <p:extLst>
      <p:ext uri="{BB962C8B-B14F-4D97-AF65-F5344CB8AC3E}">
        <p14:creationId xmlns:p14="http://schemas.microsoft.com/office/powerpoint/2010/main" val="571026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F4656-3AD7-C8D7-D9CD-5CDB7E577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EEC53-EF2F-3E5B-D46F-219584F3B8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0EB5F9-7343-D76A-9F6A-BF0B660AB9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13431D-9561-157B-2619-E0E8D146E61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28 of 160</a:t>
            </a:r>
          </a:p>
        </p:txBody>
      </p:sp>
    </p:spTree>
    <p:extLst>
      <p:ext uri="{BB962C8B-B14F-4D97-AF65-F5344CB8AC3E}">
        <p14:creationId xmlns:p14="http://schemas.microsoft.com/office/powerpoint/2010/main" val="4008582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8ED37-094F-127E-79AC-AA96E5F63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CEF1FC-E2D2-2DE3-CDF2-183F4BA0C0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74BDDE-BBDD-DEE9-EC24-48A3AD3EC5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071785-766A-9457-7B0A-FA503B526E3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29 of 160</a:t>
            </a:r>
          </a:p>
        </p:txBody>
      </p:sp>
    </p:spTree>
    <p:extLst>
      <p:ext uri="{BB962C8B-B14F-4D97-AF65-F5344CB8AC3E}">
        <p14:creationId xmlns:p14="http://schemas.microsoft.com/office/powerpoint/2010/main" val="1738671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32908-E52F-EF7B-62AE-A653ED984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5F12B5-3D88-1D58-D938-A26BE553F6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C12632-3321-8C7A-D70A-4FFA85D251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1A2CA8-9824-93CB-25E2-C2B25DA6785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30 of 160</a:t>
            </a:r>
          </a:p>
        </p:txBody>
      </p:sp>
    </p:spTree>
    <p:extLst>
      <p:ext uri="{BB962C8B-B14F-4D97-AF65-F5344CB8AC3E}">
        <p14:creationId xmlns:p14="http://schemas.microsoft.com/office/powerpoint/2010/main" val="2672362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2B457-6985-1092-A02B-F6704D4F5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46515C-4818-2E0A-1EE6-23D8F7B226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C3AFA2-A838-8476-E503-4B40C2ED6B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45DCA6-16C4-BBB4-D09D-9EA9022E800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31 of 160</a:t>
            </a:r>
          </a:p>
        </p:txBody>
      </p:sp>
    </p:spTree>
    <p:extLst>
      <p:ext uri="{BB962C8B-B14F-4D97-AF65-F5344CB8AC3E}">
        <p14:creationId xmlns:p14="http://schemas.microsoft.com/office/powerpoint/2010/main" val="2843947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39BEF-EF49-484E-A05D-AEBC021B6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2871C2-09CE-095D-A08A-CEA93ED326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E43C13-A181-ADC3-C036-64AF281E93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3AD2C8-C846-C772-EB7C-5C929A02F23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32 of 160</a:t>
            </a:r>
          </a:p>
        </p:txBody>
      </p:sp>
    </p:spTree>
    <p:extLst>
      <p:ext uri="{BB962C8B-B14F-4D97-AF65-F5344CB8AC3E}">
        <p14:creationId xmlns:p14="http://schemas.microsoft.com/office/powerpoint/2010/main" val="3379116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58405-07CA-4538-6791-7F48EBCB6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73C8E5-41A6-75E1-51E2-B572B5C4CE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1D8F43-70DD-486D-1ABF-AA2F9B11D0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F7BC8E-DC56-8BC6-A2B6-CB3E0AD3BD6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33 of 160</a:t>
            </a:r>
          </a:p>
        </p:txBody>
      </p:sp>
    </p:spTree>
    <p:extLst>
      <p:ext uri="{BB962C8B-B14F-4D97-AF65-F5344CB8AC3E}">
        <p14:creationId xmlns:p14="http://schemas.microsoft.com/office/powerpoint/2010/main" val="1852649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19231-A1FF-3EA5-27DC-45FC10AC2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5DE38D-A5A1-306E-FE19-EB07BE2D57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2F1E34-E3D7-D898-112D-C9E1664754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45D7EE-13CA-5ECA-19CF-8A9437C8895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34 of 160</a:t>
            </a:r>
          </a:p>
        </p:txBody>
      </p:sp>
    </p:spTree>
    <p:extLst>
      <p:ext uri="{BB962C8B-B14F-4D97-AF65-F5344CB8AC3E}">
        <p14:creationId xmlns:p14="http://schemas.microsoft.com/office/powerpoint/2010/main" val="4112167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6A3B8-683D-BDB6-CBA3-26879E641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EEE22D-A315-BEC9-1ECA-54AEC7B993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30F16D-700D-6A40-891B-5E2323C14E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ABA481-0740-6B6F-58E0-3089FB1B614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35 of 160</a:t>
            </a:r>
          </a:p>
        </p:txBody>
      </p:sp>
    </p:spTree>
    <p:extLst>
      <p:ext uri="{BB962C8B-B14F-4D97-AF65-F5344CB8AC3E}">
        <p14:creationId xmlns:p14="http://schemas.microsoft.com/office/powerpoint/2010/main" val="1787254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4A1B2-46B4-58DC-8FE1-4D6EE2E5B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E8B4E1-4F16-7253-BC3D-F30169744D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FFF298-C9F6-A7AA-21B1-6762A7667B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784009-2FF6-6BE5-01CB-1A604B763B8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36 of 160</a:t>
            </a:r>
          </a:p>
        </p:txBody>
      </p:sp>
    </p:spTree>
    <p:extLst>
      <p:ext uri="{BB962C8B-B14F-4D97-AF65-F5344CB8AC3E}">
        <p14:creationId xmlns:p14="http://schemas.microsoft.com/office/powerpoint/2010/main" val="2181666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2C38E-8215-6BF2-F47A-F8DEAC9FE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019DEF-10D6-5F3C-E52E-3C472861FE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5A595C-F73D-079A-6744-A3D9C76C2B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12B8B5-9778-FB65-BD6E-606FDCB3D6D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37 of 160</a:t>
            </a:r>
          </a:p>
        </p:txBody>
      </p:sp>
    </p:spTree>
    <p:extLst>
      <p:ext uri="{BB962C8B-B14F-4D97-AF65-F5344CB8AC3E}">
        <p14:creationId xmlns:p14="http://schemas.microsoft.com/office/powerpoint/2010/main" val="4023990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526BA-331B-E8B8-2D42-43DF6718C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9ED054-BC46-AD38-BD53-936A5387F4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6C6248-B14B-766A-6D1B-EB26642737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BF38EB-7060-5F26-B264-7753C80F5E7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38 of 160</a:t>
            </a:r>
          </a:p>
        </p:txBody>
      </p:sp>
    </p:spTree>
    <p:extLst>
      <p:ext uri="{BB962C8B-B14F-4D97-AF65-F5344CB8AC3E}">
        <p14:creationId xmlns:p14="http://schemas.microsoft.com/office/powerpoint/2010/main" val="3032012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D1F90-FF74-5979-84BA-089A1DBB4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3F1A0D-6411-152D-A754-FB0DB136DC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C1255A-63EC-34A1-D64B-02442656FB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55941B-FBCB-4197-70CC-3475D518181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39 of 160</a:t>
            </a:r>
          </a:p>
        </p:txBody>
      </p:sp>
    </p:spTree>
    <p:extLst>
      <p:ext uri="{BB962C8B-B14F-4D97-AF65-F5344CB8AC3E}">
        <p14:creationId xmlns:p14="http://schemas.microsoft.com/office/powerpoint/2010/main" val="322142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D6FC2-6B39-37FA-B4AC-22FFF9D43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9A66BD-D203-9AC4-D75C-DF969732C3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F38479-933B-6E0A-04A1-7A091C9FF2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F4D435-198C-E1A6-F480-60DE675217B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40 of 160</a:t>
            </a:r>
          </a:p>
        </p:txBody>
      </p:sp>
    </p:spTree>
    <p:extLst>
      <p:ext uri="{BB962C8B-B14F-4D97-AF65-F5344CB8AC3E}">
        <p14:creationId xmlns:p14="http://schemas.microsoft.com/office/powerpoint/2010/main" val="3764277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DD9F-4909-590B-41EC-51A326543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676392-EE88-80E6-9694-A39331042D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78B2B9-3A78-82EC-F78B-C3E90DA43B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F0A09F-5EF5-4FC3-10B9-BFB277E6F01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41 of 160</a:t>
            </a:r>
          </a:p>
        </p:txBody>
      </p:sp>
    </p:spTree>
    <p:extLst>
      <p:ext uri="{BB962C8B-B14F-4D97-AF65-F5344CB8AC3E}">
        <p14:creationId xmlns:p14="http://schemas.microsoft.com/office/powerpoint/2010/main" val="3779492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3AF9F-108F-8756-6583-E6396D03A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A0A88-A30D-B9DD-333A-4D0F8AC99F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8A6345-923A-2AC4-5488-ED8CA151B68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42 of 160</a:t>
            </a:r>
          </a:p>
        </p:txBody>
      </p:sp>
    </p:spTree>
    <p:extLst>
      <p:ext uri="{BB962C8B-B14F-4D97-AF65-F5344CB8AC3E}">
        <p14:creationId xmlns:p14="http://schemas.microsoft.com/office/powerpoint/2010/main" val="3484821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85F30-40C6-285C-7E07-D67BAF4E5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2DBF00-0A08-7898-F140-32D72F8A72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B82CD4-6761-0BFF-F1E9-AE0F9FA503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83A2FB-648A-479E-D6E8-D54D9392F3A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43 of 160</a:t>
            </a:r>
          </a:p>
        </p:txBody>
      </p:sp>
    </p:spTree>
    <p:extLst>
      <p:ext uri="{BB962C8B-B14F-4D97-AF65-F5344CB8AC3E}">
        <p14:creationId xmlns:p14="http://schemas.microsoft.com/office/powerpoint/2010/main" val="163472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09456-B17B-8457-0F8B-828F5D89C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BDF932-BD10-7EF1-71DA-1B17E53E42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C29D7A-FE8D-5DA0-F34C-82C002831D7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44 of 160</a:t>
            </a:r>
          </a:p>
        </p:txBody>
      </p:sp>
    </p:spTree>
    <p:extLst>
      <p:ext uri="{BB962C8B-B14F-4D97-AF65-F5344CB8AC3E}">
        <p14:creationId xmlns:p14="http://schemas.microsoft.com/office/powerpoint/2010/main" val="2770763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9FC91-6061-0A46-F808-0B51FA3EC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FE6A3D-AEAE-2753-18DC-B2AD5EF01A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9D7B72-3240-0BCA-5C12-101109F211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996A69-2521-320E-5347-F3C486CD314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45 of 160</a:t>
            </a:r>
          </a:p>
        </p:txBody>
      </p:sp>
    </p:spTree>
    <p:extLst>
      <p:ext uri="{BB962C8B-B14F-4D97-AF65-F5344CB8AC3E}">
        <p14:creationId xmlns:p14="http://schemas.microsoft.com/office/powerpoint/2010/main" val="3487079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1DA5-6B04-A02A-7703-5C0ADDE50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A1572D-BF80-93D2-CD4B-57BD84D4B2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3FB65E-E6C0-377F-FA52-A56786030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DFF502-BCA8-CBA6-0D1A-EF0F0597EE1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46 of 160</a:t>
            </a:r>
          </a:p>
        </p:txBody>
      </p:sp>
    </p:spTree>
    <p:extLst>
      <p:ext uri="{BB962C8B-B14F-4D97-AF65-F5344CB8AC3E}">
        <p14:creationId xmlns:p14="http://schemas.microsoft.com/office/powerpoint/2010/main" val="2672865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A3AA7-A62B-40CC-CE59-B7DAC9486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50BC8D-8C76-2A33-280C-210297E3A4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9E12B2-B656-C8F3-AE97-4363B6BB24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43027C-A4E1-9140-F295-2232B8672B6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47 of 160</a:t>
            </a:r>
          </a:p>
        </p:txBody>
      </p:sp>
    </p:spTree>
    <p:extLst>
      <p:ext uri="{BB962C8B-B14F-4D97-AF65-F5344CB8AC3E}">
        <p14:creationId xmlns:p14="http://schemas.microsoft.com/office/powerpoint/2010/main" val="1506657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1A7DB-4D7F-4705-1C0E-4469B680E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CF6A90-E0BA-0D3D-45F3-CF4746FEB7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A38B52-9F65-84DE-F51C-7739582E17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4E0225-E191-8D13-7EA2-A830A1F3C9F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48 of 160</a:t>
            </a:r>
          </a:p>
        </p:txBody>
      </p:sp>
    </p:spTree>
    <p:extLst>
      <p:ext uri="{BB962C8B-B14F-4D97-AF65-F5344CB8AC3E}">
        <p14:creationId xmlns:p14="http://schemas.microsoft.com/office/powerpoint/2010/main" val="3431291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D352F-3B88-7ED1-2212-89C4877D0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17B1E7-B269-508A-796C-0B370D4315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7E138B-E21F-BDE4-A586-7E7B9D3F2A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6CA548-CE63-838D-276C-E7EE31EFD9A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49 of 160</a:t>
            </a:r>
          </a:p>
        </p:txBody>
      </p:sp>
    </p:spTree>
    <p:extLst>
      <p:ext uri="{BB962C8B-B14F-4D97-AF65-F5344CB8AC3E}">
        <p14:creationId xmlns:p14="http://schemas.microsoft.com/office/powerpoint/2010/main" val="1982521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B4A85-1254-B9F9-DD7E-23C654C08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30D035-DA7F-662A-AA6D-5A941AEC7B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3AFB3C-FA79-D81A-9CAE-7D75EA44D6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508EFB-63CE-A3C0-842E-7C9E2149FED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50 of 160</a:t>
            </a:r>
          </a:p>
        </p:txBody>
      </p:sp>
    </p:spTree>
    <p:extLst>
      <p:ext uri="{BB962C8B-B14F-4D97-AF65-F5344CB8AC3E}">
        <p14:creationId xmlns:p14="http://schemas.microsoft.com/office/powerpoint/2010/main" val="2749981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76926-57FF-D001-BC89-49BA41AE2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44B752-9CA9-0B5D-0DEA-5D0006E271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74C097-7D74-D1CF-B390-35CBBEDEC7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FF7477-D536-9CBE-DCA2-8FD91418EF5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51 of 160</a:t>
            </a:r>
          </a:p>
        </p:txBody>
      </p:sp>
    </p:spTree>
    <p:extLst>
      <p:ext uri="{BB962C8B-B14F-4D97-AF65-F5344CB8AC3E}">
        <p14:creationId xmlns:p14="http://schemas.microsoft.com/office/powerpoint/2010/main" val="2142470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E6705-8B40-6DFD-03AC-5371A363E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5CC584-3FB5-F26A-0072-8973A236D8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F018A9-A509-16EA-028F-414C676A8B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9578BE-087E-6B92-1BAE-B9972030814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52 of 160</a:t>
            </a:r>
          </a:p>
        </p:txBody>
      </p:sp>
    </p:spTree>
    <p:extLst>
      <p:ext uri="{BB962C8B-B14F-4D97-AF65-F5344CB8AC3E}">
        <p14:creationId xmlns:p14="http://schemas.microsoft.com/office/powerpoint/2010/main" val="4147285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5928A-BC02-65B1-E53B-5D70A2905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B33B35-FCD7-2B9D-061A-12E2704D8C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7F3D98-19D4-1410-AEEC-88B8E5DFBE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396948-9C5D-0237-62CC-F3EDC40A77B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53 of 160</a:t>
            </a:r>
          </a:p>
        </p:txBody>
      </p:sp>
    </p:spTree>
    <p:extLst>
      <p:ext uri="{BB962C8B-B14F-4D97-AF65-F5344CB8AC3E}">
        <p14:creationId xmlns:p14="http://schemas.microsoft.com/office/powerpoint/2010/main" val="2887267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3ED87-9867-38BC-3213-A25C1B9AF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1FD58-C7FD-4FE9-4D14-250B4455C8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572CF2-4FF1-59F9-2ECA-A85B51DC76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D165BC-2429-5A08-4591-4BDEE2BF529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54 of 160</a:t>
            </a:r>
          </a:p>
        </p:txBody>
      </p:sp>
    </p:spTree>
    <p:extLst>
      <p:ext uri="{BB962C8B-B14F-4D97-AF65-F5344CB8AC3E}">
        <p14:creationId xmlns:p14="http://schemas.microsoft.com/office/powerpoint/2010/main" val="866770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3E2B1-EDE8-24E9-C0AD-9AC142804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8F5FDA-6B88-33B8-0880-97AE104EE9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FEC6D3-1AFF-B93E-EFFC-2104770AD3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3959D3-C96D-700E-FE8B-15244653EA9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55 of 160</a:t>
            </a:r>
          </a:p>
        </p:txBody>
      </p:sp>
    </p:spTree>
    <p:extLst>
      <p:ext uri="{BB962C8B-B14F-4D97-AF65-F5344CB8AC3E}">
        <p14:creationId xmlns:p14="http://schemas.microsoft.com/office/powerpoint/2010/main" val="2125825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6A069-6775-5122-F013-66E0F41CC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58C19B-BC51-AE9F-820A-3AB511DC75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3D7B52-5729-7CD7-2C83-9CA066D30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D89E83-C159-400C-2146-F8F2475FF80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56 of 160</a:t>
            </a:r>
          </a:p>
        </p:txBody>
      </p:sp>
    </p:spTree>
    <p:extLst>
      <p:ext uri="{BB962C8B-B14F-4D97-AF65-F5344CB8AC3E}">
        <p14:creationId xmlns:p14="http://schemas.microsoft.com/office/powerpoint/2010/main" val="2865066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19DA8-5F87-950C-D670-0780E0685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FD9111-CD82-3947-60EF-C241FD833F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A861FE-F30B-0CC3-563D-88B32BF0ED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8" y="0"/>
            <a:ext cx="385762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AEBF59-435E-89F2-E946-B1913C579D2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57 of 160</a:t>
            </a:r>
          </a:p>
        </p:txBody>
      </p:sp>
    </p:spTree>
    <p:extLst>
      <p:ext uri="{BB962C8B-B14F-4D97-AF65-F5344CB8AC3E}">
        <p14:creationId xmlns:p14="http://schemas.microsoft.com/office/powerpoint/2010/main" val="3635786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2C311-DB33-73D4-505E-E26F158B4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1E4244-8055-119B-DF6B-75DA5262DD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32FB04-DC8E-E87D-07C9-7214B775A7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930E82-3802-6E25-DAA8-CC46113428F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58 of 160</a:t>
            </a:r>
          </a:p>
        </p:txBody>
      </p:sp>
    </p:spTree>
    <p:extLst>
      <p:ext uri="{BB962C8B-B14F-4D97-AF65-F5344CB8AC3E}">
        <p14:creationId xmlns:p14="http://schemas.microsoft.com/office/powerpoint/2010/main" val="4218997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9787-3017-C0DC-842D-CEF7716D6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B2A53-50F6-72C4-AD20-9433907E49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95F06B-B31F-3039-3302-75ECF9FD60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FF8ABA-4798-FEA8-DC7C-A09963888A7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59 of 160</a:t>
            </a:r>
          </a:p>
        </p:txBody>
      </p:sp>
    </p:spTree>
    <p:extLst>
      <p:ext uri="{BB962C8B-B14F-4D97-AF65-F5344CB8AC3E}">
        <p14:creationId xmlns:p14="http://schemas.microsoft.com/office/powerpoint/2010/main" val="3469603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9A47F-59B5-8E99-1321-DEEB34FCB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8D7F07-A91E-16C8-A8EC-35A13E4459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A67834-CB13-3A0E-9E4A-2A5D74EEA7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068" y="0"/>
            <a:ext cx="7775864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16E326-3FF2-4BE7-24E6-6149B83CD1B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60 of 160</a:t>
            </a:r>
          </a:p>
        </p:txBody>
      </p:sp>
    </p:spTree>
    <p:extLst>
      <p:ext uri="{BB962C8B-B14F-4D97-AF65-F5344CB8AC3E}">
        <p14:creationId xmlns:p14="http://schemas.microsoft.com/office/powerpoint/2010/main" val="1299878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BE016-5FAD-F8B0-DFA0-8E29AF452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62B2EF-39D0-FE3F-6CD2-2FC57E8239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C9D5FB-8F49-4E0C-B261-6E08FF81E5B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61 of 160</a:t>
            </a:r>
          </a:p>
        </p:txBody>
      </p:sp>
    </p:spTree>
    <p:extLst>
      <p:ext uri="{BB962C8B-B14F-4D97-AF65-F5344CB8AC3E}">
        <p14:creationId xmlns:p14="http://schemas.microsoft.com/office/powerpoint/2010/main" val="3756266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202DA-0525-164A-10AA-11F5EFE2A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9A9D45-A754-8662-E890-029C395F29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6A933C-EBE9-5141-2AB9-5DDD05A812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D823C2-8661-D39F-66CC-68B4A692C4B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62 of 160</a:t>
            </a:r>
          </a:p>
        </p:txBody>
      </p:sp>
    </p:spTree>
    <p:extLst>
      <p:ext uri="{BB962C8B-B14F-4D97-AF65-F5344CB8AC3E}">
        <p14:creationId xmlns:p14="http://schemas.microsoft.com/office/powerpoint/2010/main" val="898720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72147-79E9-16BA-E0F6-3D46CEC36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AC512C-2651-0CB2-5873-025DB0ADC9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3510BC-2750-51F3-7684-C5544F360D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FE0295-A40D-0946-D2C6-A15EDFD7C30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63 of 160</a:t>
            </a:r>
          </a:p>
        </p:txBody>
      </p:sp>
    </p:spTree>
    <p:extLst>
      <p:ext uri="{BB962C8B-B14F-4D97-AF65-F5344CB8AC3E}">
        <p14:creationId xmlns:p14="http://schemas.microsoft.com/office/powerpoint/2010/main" val="3306324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43D97-A490-202E-C2A4-63DB329BF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835041-6A72-5B9D-A763-37D5DE802B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116373-07F4-07B0-D221-2FB9BEF75A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105A23-C934-DD6E-DF17-9DEB3684355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64 of 160</a:t>
            </a:r>
          </a:p>
        </p:txBody>
      </p:sp>
    </p:spTree>
    <p:extLst>
      <p:ext uri="{BB962C8B-B14F-4D97-AF65-F5344CB8AC3E}">
        <p14:creationId xmlns:p14="http://schemas.microsoft.com/office/powerpoint/2010/main" val="3480796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92CD2-727C-283C-776C-1489F2DC0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B2F457-7A4E-A742-FA77-940E48BC4F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384F7D-5303-5611-9376-D50B9E53D6B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65 of 160</a:t>
            </a:r>
          </a:p>
        </p:txBody>
      </p:sp>
    </p:spTree>
    <p:extLst>
      <p:ext uri="{BB962C8B-B14F-4D97-AF65-F5344CB8AC3E}">
        <p14:creationId xmlns:p14="http://schemas.microsoft.com/office/powerpoint/2010/main" val="4238777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5D1DF-98EE-2C9E-4E27-CDB75E265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38442B-CB80-B02D-029A-9B64F000D2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36A89A-36EB-0090-490A-3831117A17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C5DD6B-A8C5-681C-2371-2E029015912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66 of 160</a:t>
            </a:r>
          </a:p>
        </p:txBody>
      </p:sp>
    </p:spTree>
    <p:extLst>
      <p:ext uri="{BB962C8B-B14F-4D97-AF65-F5344CB8AC3E}">
        <p14:creationId xmlns:p14="http://schemas.microsoft.com/office/powerpoint/2010/main" val="3197581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7DB61-B168-B22E-3DBF-EB9428F64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FA472C-235E-9B98-F73E-334EC75D85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B85B71-193F-5A74-673B-C79CB895E97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67 of 160</a:t>
            </a:r>
          </a:p>
        </p:txBody>
      </p:sp>
    </p:spTree>
    <p:extLst>
      <p:ext uri="{BB962C8B-B14F-4D97-AF65-F5344CB8AC3E}">
        <p14:creationId xmlns:p14="http://schemas.microsoft.com/office/powerpoint/2010/main" val="3873245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EA5CA-1B11-9CB2-3B6B-8F17A65C6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857EE8-7688-E250-66D1-D141894622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74E6DE-2F84-709D-BAF9-54C02268A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16A3B4-9B20-06F0-7928-7DA33545DBF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68 of 160</a:t>
            </a:r>
          </a:p>
        </p:txBody>
      </p:sp>
    </p:spTree>
    <p:extLst>
      <p:ext uri="{BB962C8B-B14F-4D97-AF65-F5344CB8AC3E}">
        <p14:creationId xmlns:p14="http://schemas.microsoft.com/office/powerpoint/2010/main" val="4176420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8FF76-54B6-E792-AC3F-19B631634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EC1C28-39C8-F272-EE73-58B53D565C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090FB4-4157-783C-9C9B-A9806FEED0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1DF2BA-88F3-5E68-3F3F-13D5116EDF7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69 of 160</a:t>
            </a:r>
          </a:p>
        </p:txBody>
      </p:sp>
    </p:spTree>
    <p:extLst>
      <p:ext uri="{BB962C8B-B14F-4D97-AF65-F5344CB8AC3E}">
        <p14:creationId xmlns:p14="http://schemas.microsoft.com/office/powerpoint/2010/main" val="2661174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6BFDD-5FC8-730E-782E-409DF9F71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FCE5D8-8E51-B320-1ECE-A608DDEDD0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8F9947-118B-FC76-3BE5-44248C1FFD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C0A2FF-DE85-CB69-0ACA-D361C3B94C2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70 of 160</a:t>
            </a:r>
          </a:p>
        </p:txBody>
      </p:sp>
    </p:spTree>
    <p:extLst>
      <p:ext uri="{BB962C8B-B14F-4D97-AF65-F5344CB8AC3E}">
        <p14:creationId xmlns:p14="http://schemas.microsoft.com/office/powerpoint/2010/main" val="1520700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FC2AC-BA5C-B30E-9EDE-DE0269296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70F0CC-B4FA-437C-81E0-70B29ED04B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B48409-2B52-AEE0-5971-2C36981127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3EC4B6-6312-CB67-8271-AE983721B76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71 of 160</a:t>
            </a:r>
          </a:p>
        </p:txBody>
      </p:sp>
    </p:spTree>
    <p:extLst>
      <p:ext uri="{BB962C8B-B14F-4D97-AF65-F5344CB8AC3E}">
        <p14:creationId xmlns:p14="http://schemas.microsoft.com/office/powerpoint/2010/main" val="2709334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841B7-6195-6A30-8510-C267D4CF1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2C59B2-78AC-24B5-5030-A5B88E145C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93E0AC-F4A8-2A9F-084B-16A0022D23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1A4F0A-7633-72D1-B6B9-94F8BC9AE1B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72 of 160</a:t>
            </a:r>
          </a:p>
        </p:txBody>
      </p:sp>
    </p:spTree>
    <p:extLst>
      <p:ext uri="{BB962C8B-B14F-4D97-AF65-F5344CB8AC3E}">
        <p14:creationId xmlns:p14="http://schemas.microsoft.com/office/powerpoint/2010/main" val="2602363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62A5A-3D9E-4A37-8F03-93C6FBF37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B50E39-CE3C-D755-E241-8133DF7818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13AFC6-7BE6-D6F6-BBD3-5532E4EFA1F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73 of 160</a:t>
            </a:r>
          </a:p>
        </p:txBody>
      </p:sp>
    </p:spTree>
    <p:extLst>
      <p:ext uri="{BB962C8B-B14F-4D97-AF65-F5344CB8AC3E}">
        <p14:creationId xmlns:p14="http://schemas.microsoft.com/office/powerpoint/2010/main" val="2359647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075EB-241C-32BF-3C27-FD70C0522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A0FE3B-C767-95EC-15A7-AE901AB034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931A0C-2965-1AC6-218D-F6ADFE47D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474DDA6-4D8B-BD91-4102-BC5BA198248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74 of 160</a:t>
            </a:r>
          </a:p>
        </p:txBody>
      </p:sp>
    </p:spTree>
    <p:extLst>
      <p:ext uri="{BB962C8B-B14F-4D97-AF65-F5344CB8AC3E}">
        <p14:creationId xmlns:p14="http://schemas.microsoft.com/office/powerpoint/2010/main" val="363017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36E01-1FFD-B799-B5A7-483F2AA2C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90908-5A11-3713-4708-72F773A8E0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CC8634-8BC0-3141-D87C-84E7DC2E21F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75 of 160</a:t>
            </a:r>
          </a:p>
        </p:txBody>
      </p:sp>
    </p:spTree>
    <p:extLst>
      <p:ext uri="{BB962C8B-B14F-4D97-AF65-F5344CB8AC3E}">
        <p14:creationId xmlns:p14="http://schemas.microsoft.com/office/powerpoint/2010/main" val="1559017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0ECE1-217E-40B1-3D32-0A0E530BF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5510A5-430D-9EC0-4486-67F37DD38C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DBEF76-4C9A-AAF8-A37C-9069DADFE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E69F10-4982-3240-37B2-9902DCDA78D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76 of 160</a:t>
            </a:r>
          </a:p>
        </p:txBody>
      </p:sp>
    </p:spTree>
    <p:extLst>
      <p:ext uri="{BB962C8B-B14F-4D97-AF65-F5344CB8AC3E}">
        <p14:creationId xmlns:p14="http://schemas.microsoft.com/office/powerpoint/2010/main" val="2251440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AF3AA-4FC1-17B6-FCA2-AE525C529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054AFD-67CD-17B4-4885-F4FA18FCCC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A5CE2F-F931-C84B-41AB-8688CBA690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F57DF2-4F2F-AE15-B4A8-FB1DA5780E9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77 of 160</a:t>
            </a:r>
          </a:p>
        </p:txBody>
      </p:sp>
    </p:spTree>
    <p:extLst>
      <p:ext uri="{BB962C8B-B14F-4D97-AF65-F5344CB8AC3E}">
        <p14:creationId xmlns:p14="http://schemas.microsoft.com/office/powerpoint/2010/main" val="3585302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98DB1-50C1-1914-0296-E7E0121F2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61EAE5-3D9C-EF62-082E-818E102114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963521-AEC6-CE13-714B-E13848F7B4E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78 of 160</a:t>
            </a:r>
          </a:p>
        </p:txBody>
      </p:sp>
    </p:spTree>
    <p:extLst>
      <p:ext uri="{BB962C8B-B14F-4D97-AF65-F5344CB8AC3E}">
        <p14:creationId xmlns:p14="http://schemas.microsoft.com/office/powerpoint/2010/main" val="525044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B117F-7B0A-6480-FFB4-8239176D5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EB7F29-C7C8-0BC2-D418-B0EC139C06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E10F4E-5310-80E5-6499-5D32DBAAA2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044444-774A-C050-80A3-8964BA31C2A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79 of 160</a:t>
            </a:r>
          </a:p>
        </p:txBody>
      </p:sp>
    </p:spTree>
    <p:extLst>
      <p:ext uri="{BB962C8B-B14F-4D97-AF65-F5344CB8AC3E}">
        <p14:creationId xmlns:p14="http://schemas.microsoft.com/office/powerpoint/2010/main" val="4080963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41CC9-8790-0450-8FC3-2BECBCAC0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52F8A7-E6A5-D579-6F46-48A96F0570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9CF06C-9202-4A70-E474-B0A50DB2D68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80 of 160</a:t>
            </a:r>
          </a:p>
        </p:txBody>
      </p:sp>
    </p:spTree>
    <p:extLst>
      <p:ext uri="{BB962C8B-B14F-4D97-AF65-F5344CB8AC3E}">
        <p14:creationId xmlns:p14="http://schemas.microsoft.com/office/powerpoint/2010/main" val="415148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E8712-CAF1-1336-C1E7-207E62EDD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D66069-F763-0D75-C4A1-4D77499D58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C7F5E9-CE90-88AA-093F-4E9338D438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4EFD21-5AAD-1B46-80B1-383B6EBFA37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81 of 160</a:t>
            </a:r>
          </a:p>
        </p:txBody>
      </p:sp>
    </p:spTree>
    <p:extLst>
      <p:ext uri="{BB962C8B-B14F-4D97-AF65-F5344CB8AC3E}">
        <p14:creationId xmlns:p14="http://schemas.microsoft.com/office/powerpoint/2010/main" val="1310107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FE8AA-664C-5577-9923-A3DD37C1C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5EAE55-0659-656C-9BDD-7259FC11E8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9C33D3-F084-743A-B36E-513DA92BCE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330A81-1CCE-38D7-929B-7FE476323CB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82 of 160</a:t>
            </a:r>
          </a:p>
        </p:txBody>
      </p:sp>
    </p:spTree>
    <p:extLst>
      <p:ext uri="{BB962C8B-B14F-4D97-AF65-F5344CB8AC3E}">
        <p14:creationId xmlns:p14="http://schemas.microsoft.com/office/powerpoint/2010/main" val="2850903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01896-9549-033E-FA5C-FE0659BB1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179EE5-9404-761F-98A7-671B5A9F90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3DEFBE-87C0-17F4-D35D-2048A0ED8A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CDAAC7-805F-4CCA-DC8C-C74BD47E0C0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83 of 160</a:t>
            </a:r>
          </a:p>
        </p:txBody>
      </p:sp>
    </p:spTree>
    <p:extLst>
      <p:ext uri="{BB962C8B-B14F-4D97-AF65-F5344CB8AC3E}">
        <p14:creationId xmlns:p14="http://schemas.microsoft.com/office/powerpoint/2010/main" val="116598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B2E2F-71AB-0D04-6CDA-D6346A332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68668B-636C-2158-F3F3-2F65A75003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69F57D-3F21-A8F3-3EE1-9375801233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F62045-C498-4DA8-0DB2-D0DF45A45CD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84 of 160</a:t>
            </a:r>
          </a:p>
        </p:txBody>
      </p:sp>
    </p:spTree>
    <p:extLst>
      <p:ext uri="{BB962C8B-B14F-4D97-AF65-F5344CB8AC3E}">
        <p14:creationId xmlns:p14="http://schemas.microsoft.com/office/powerpoint/2010/main" val="2389445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96973-8E2F-FCC7-1EB5-687763D1A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211CA9-8630-17C1-44B4-E0097AF820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0863CF-1FB8-EAAB-737F-39D6561634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C6CA55-18EC-C51D-28CE-8B0C0BC2815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85 of 160</a:t>
            </a:r>
          </a:p>
        </p:txBody>
      </p:sp>
    </p:spTree>
    <p:extLst>
      <p:ext uri="{BB962C8B-B14F-4D97-AF65-F5344CB8AC3E}">
        <p14:creationId xmlns:p14="http://schemas.microsoft.com/office/powerpoint/2010/main" val="4050865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D0AD5-E814-1E61-CBF3-9EDADB271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D2BD2D-ED3A-6410-3B1B-860E703BD1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C4CED0-1B71-69AE-E18E-8B7FCA0201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12FFBE-8B3C-4644-3BCC-86DD9FCEFFB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86 of 160</a:t>
            </a:r>
          </a:p>
        </p:txBody>
      </p:sp>
    </p:spTree>
    <p:extLst>
      <p:ext uri="{BB962C8B-B14F-4D97-AF65-F5344CB8AC3E}">
        <p14:creationId xmlns:p14="http://schemas.microsoft.com/office/powerpoint/2010/main" val="4245411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AC9B8-C9C4-D2E1-C0F2-4CBCE58FF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BA4328-0F84-AFAD-8A74-65EBF97C32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F01D28-2997-489C-F78F-25FE9AC1D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C28480-10FF-5A19-8565-7064FAF2896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87 of 160</a:t>
            </a:r>
          </a:p>
        </p:txBody>
      </p:sp>
    </p:spTree>
    <p:extLst>
      <p:ext uri="{BB962C8B-B14F-4D97-AF65-F5344CB8AC3E}">
        <p14:creationId xmlns:p14="http://schemas.microsoft.com/office/powerpoint/2010/main" val="4122652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37E34-B8A2-0A79-7B0A-083A48E96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E8775B-6372-F51E-168C-758BF270F3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1D555B-1B49-F54E-F1A7-A4EC95CFBB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AFCB30-0482-BBA3-B687-7393A0F2D7A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88 of 160</a:t>
            </a:r>
          </a:p>
        </p:txBody>
      </p:sp>
    </p:spTree>
    <p:extLst>
      <p:ext uri="{BB962C8B-B14F-4D97-AF65-F5344CB8AC3E}">
        <p14:creationId xmlns:p14="http://schemas.microsoft.com/office/powerpoint/2010/main" val="1169636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69DC8-1010-E7F0-D19A-51F50E948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4D40DD-3D3B-AF01-7898-5C569F2AA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EF44E4-6873-3E31-1372-A61C5EF75D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D6DC15-4615-4C3D-641D-251CDC0703E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89 of 160</a:t>
            </a:r>
          </a:p>
        </p:txBody>
      </p:sp>
    </p:spTree>
    <p:extLst>
      <p:ext uri="{BB962C8B-B14F-4D97-AF65-F5344CB8AC3E}">
        <p14:creationId xmlns:p14="http://schemas.microsoft.com/office/powerpoint/2010/main" val="1480304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C7596-9B1F-1F08-A39D-7E8443689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23C547-5061-F958-6CE9-17B29F2873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987D33-806F-9E32-A95D-36DC8A7A8F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604579-5A64-7F7B-1C5A-779CBAB6A84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90 of 160</a:t>
            </a:r>
          </a:p>
        </p:txBody>
      </p:sp>
    </p:spTree>
    <p:extLst>
      <p:ext uri="{BB962C8B-B14F-4D97-AF65-F5344CB8AC3E}">
        <p14:creationId xmlns:p14="http://schemas.microsoft.com/office/powerpoint/2010/main" val="3098071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FD680-504B-6CE2-A8C9-62B96FEF3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DB65DF-04D4-F5E1-191F-725721F136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C5B09E-3FF2-BB1F-E9C7-1E0C5C3E4D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992" y="1563624"/>
            <a:ext cx="2414016" cy="37307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F0149D-CCBD-ACB1-212E-9125962B2DF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91 of 160</a:t>
            </a:r>
          </a:p>
        </p:txBody>
      </p:sp>
    </p:spTree>
    <p:extLst>
      <p:ext uri="{BB962C8B-B14F-4D97-AF65-F5344CB8AC3E}">
        <p14:creationId xmlns:p14="http://schemas.microsoft.com/office/powerpoint/2010/main" val="550587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29C94-A1BA-A08D-F22C-CFE57E078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C5914-BFCB-F031-D4AB-D4959DDBC8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B2227D-3F28-7C32-CB84-3DDF61CE414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92 of 160</a:t>
            </a:r>
          </a:p>
        </p:txBody>
      </p:sp>
    </p:spTree>
    <p:extLst>
      <p:ext uri="{BB962C8B-B14F-4D97-AF65-F5344CB8AC3E}">
        <p14:creationId xmlns:p14="http://schemas.microsoft.com/office/powerpoint/2010/main" val="3261080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56A79-19B6-5928-F9C7-37BEAD367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DA1A5E-E463-90B3-508E-0A50570BC7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440F31-A1DE-D279-59B3-74E36FA60B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C017A7-62BC-1107-55A5-4EE64448C79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93 of 160</a:t>
            </a:r>
          </a:p>
        </p:txBody>
      </p:sp>
    </p:spTree>
    <p:extLst>
      <p:ext uri="{BB962C8B-B14F-4D97-AF65-F5344CB8AC3E}">
        <p14:creationId xmlns:p14="http://schemas.microsoft.com/office/powerpoint/2010/main" val="834307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3BDB8-110A-69A2-B962-960BA724F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1B7FA4-FF06-B723-F011-AC68BDC9E1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B76620-1796-A4E0-82F4-2A5DA1F448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AD65E3-D839-E1C0-E8A9-94B8D7A35F6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94 of 160</a:t>
            </a:r>
          </a:p>
        </p:txBody>
      </p:sp>
    </p:spTree>
    <p:extLst>
      <p:ext uri="{BB962C8B-B14F-4D97-AF65-F5344CB8AC3E}">
        <p14:creationId xmlns:p14="http://schemas.microsoft.com/office/powerpoint/2010/main" val="886459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DE0FE-E0D8-CB4F-70C5-8FF748034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6CF8F-80D9-C8C0-5312-DBF63A10BD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4A8E64-6071-32A4-C016-67E9FFF7528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95 of 160</a:t>
            </a:r>
          </a:p>
        </p:txBody>
      </p:sp>
    </p:spTree>
    <p:extLst>
      <p:ext uri="{BB962C8B-B14F-4D97-AF65-F5344CB8AC3E}">
        <p14:creationId xmlns:p14="http://schemas.microsoft.com/office/powerpoint/2010/main" val="753471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BDB4C-02C1-65F4-6103-4A0C9F181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B4202D-C579-2998-51FC-8B17F719D6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688968-7F6A-372B-C6AD-720825CE7C9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96 of 160</a:t>
            </a:r>
          </a:p>
        </p:txBody>
      </p:sp>
    </p:spTree>
    <p:extLst>
      <p:ext uri="{BB962C8B-B14F-4D97-AF65-F5344CB8AC3E}">
        <p14:creationId xmlns:p14="http://schemas.microsoft.com/office/powerpoint/2010/main" val="3452925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52955-C795-F90C-41F0-70366EEB5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310504-4360-F97A-020A-276E8C4965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9F89CE-33EF-4E3E-94BF-A21D7AD48D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837" y="0"/>
            <a:ext cx="48323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9EEB66-CE62-3C2F-7DFA-5CDD8167B4F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97 of 160</a:t>
            </a:r>
          </a:p>
        </p:txBody>
      </p:sp>
    </p:spTree>
    <p:extLst>
      <p:ext uri="{BB962C8B-B14F-4D97-AF65-F5344CB8AC3E}">
        <p14:creationId xmlns:p14="http://schemas.microsoft.com/office/powerpoint/2010/main" val="1468342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F604B-00B3-AF08-F428-CD710452D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74DCFC-7EE1-EAEB-7DE7-0181BBB061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23409F-E926-4D62-3A73-2A9EC10D1D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8F01F8-398F-77CC-C752-AE6E7006B76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98 of 160</a:t>
            </a:r>
          </a:p>
        </p:txBody>
      </p:sp>
    </p:spTree>
    <p:extLst>
      <p:ext uri="{BB962C8B-B14F-4D97-AF65-F5344CB8AC3E}">
        <p14:creationId xmlns:p14="http://schemas.microsoft.com/office/powerpoint/2010/main" val="583089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79F16-D9C5-FEA4-8116-DD83CDE11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1176D2-B4D7-2B5C-8866-BA387E9572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60FDD0-67E0-E533-7836-90B632C41B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B87630-BDDA-B0E1-633A-824369F5D19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99 of 160</a:t>
            </a:r>
          </a:p>
        </p:txBody>
      </p:sp>
    </p:spTree>
    <p:extLst>
      <p:ext uri="{BB962C8B-B14F-4D97-AF65-F5344CB8AC3E}">
        <p14:creationId xmlns:p14="http://schemas.microsoft.com/office/powerpoint/2010/main" val="729717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607F5-D83A-7255-0556-74CA8ED59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C2B8E1-B9F6-675A-C84E-A149FA0DC1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DC0C13-C228-C362-3C42-5A9B74DC422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100 of 160</a:t>
            </a:r>
          </a:p>
        </p:txBody>
      </p:sp>
    </p:spTree>
    <p:extLst>
      <p:ext uri="{BB962C8B-B14F-4D97-AF65-F5344CB8AC3E}">
        <p14:creationId xmlns:p14="http://schemas.microsoft.com/office/powerpoint/2010/main" val="3310101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82B5B-D8AF-0E8B-38B4-86D4D4D0D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EA2BDE-C5C4-5E6D-00AD-5FBDEF9E84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3FFF7D-3FA5-D444-2E1C-6231DD1416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3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CE6A1E-3497-534F-E16F-07E92820A88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101 of 160</a:t>
            </a:r>
          </a:p>
        </p:txBody>
      </p:sp>
    </p:spTree>
    <p:extLst>
      <p:ext uri="{BB962C8B-B14F-4D97-AF65-F5344CB8AC3E}">
        <p14:creationId xmlns:p14="http://schemas.microsoft.com/office/powerpoint/2010/main" val="2928810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C595C-F01F-3F06-B368-397A79447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7055C8-8F38-4A21-958C-916D2540A5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0A08C7-6407-BE3A-39AE-541925AA61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696E94-EE2B-906E-4CD7-AA51453F532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102 of 160</a:t>
            </a:r>
          </a:p>
        </p:txBody>
      </p:sp>
    </p:spTree>
    <p:extLst>
      <p:ext uri="{BB962C8B-B14F-4D97-AF65-F5344CB8AC3E}">
        <p14:creationId xmlns:p14="http://schemas.microsoft.com/office/powerpoint/2010/main" val="147402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30480-1AD8-E16D-F047-C0F7D68C8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453CB1-60A1-03AE-3B4E-DD24F4104B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F9F8C4-7B2A-84AF-7CB9-905A5C83EB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5CB34A-273B-5F40-A2DA-A21118E47DD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103 of 160</a:t>
            </a:r>
          </a:p>
        </p:txBody>
      </p:sp>
    </p:spTree>
    <p:extLst>
      <p:ext uri="{BB962C8B-B14F-4D97-AF65-F5344CB8AC3E}">
        <p14:creationId xmlns:p14="http://schemas.microsoft.com/office/powerpoint/2010/main" val="1059411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D581C-FB1F-1CB9-D967-22F443593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FAE0BE-F5D4-6A10-CE07-5522CC3418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838014-7870-6706-ED49-F5D3FF907D8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104 of 160</a:t>
            </a:r>
          </a:p>
        </p:txBody>
      </p:sp>
    </p:spTree>
    <p:extLst>
      <p:ext uri="{BB962C8B-B14F-4D97-AF65-F5344CB8AC3E}">
        <p14:creationId xmlns:p14="http://schemas.microsoft.com/office/powerpoint/2010/main" val="3854183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813EC-B2CC-C4C3-8E93-21DBA122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394279-82C3-AC2D-CD7D-876B71D028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8C11B6-121E-A8A8-E19E-BD08E72350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120124-1A99-CFBD-8A43-773A2118769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105 of 160</a:t>
            </a:r>
          </a:p>
        </p:txBody>
      </p:sp>
    </p:spTree>
    <p:extLst>
      <p:ext uri="{BB962C8B-B14F-4D97-AF65-F5344CB8AC3E}">
        <p14:creationId xmlns:p14="http://schemas.microsoft.com/office/powerpoint/2010/main" val="126631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81115-FC7C-9C59-C91E-E78C07A39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DBA663-CECB-3DC6-624C-06CC7B46BB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A83E73-DB0A-55B1-23DD-2D7299ED56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50B210-F80D-5106-3185-E62ABB9AC9E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106 of 160</a:t>
            </a:r>
          </a:p>
        </p:txBody>
      </p:sp>
    </p:spTree>
    <p:extLst>
      <p:ext uri="{BB962C8B-B14F-4D97-AF65-F5344CB8AC3E}">
        <p14:creationId xmlns:p14="http://schemas.microsoft.com/office/powerpoint/2010/main" val="1417939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E25ED-644C-9C09-F329-324F134CA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5F01EA-1809-5697-A981-A14D2F6CAB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2430B1-C68A-A900-63C6-15810E13A5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7F8EFB-B717-6AB8-8D67-A13E80FD052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107 of 160</a:t>
            </a:r>
          </a:p>
        </p:txBody>
      </p:sp>
    </p:spTree>
    <p:extLst>
      <p:ext uri="{BB962C8B-B14F-4D97-AF65-F5344CB8AC3E}">
        <p14:creationId xmlns:p14="http://schemas.microsoft.com/office/powerpoint/2010/main" val="3664082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C3D62-6FF6-A5ED-F723-F47D8E086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AECF4F-0CC2-BF50-974A-45659FBB3D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35EE5F-3F01-0EC2-D896-5EE1DFCD46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49FA6D-2E2C-4D6E-B090-EDF6B691F50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108 of 160</a:t>
            </a:r>
          </a:p>
        </p:txBody>
      </p:sp>
    </p:spTree>
    <p:extLst>
      <p:ext uri="{BB962C8B-B14F-4D97-AF65-F5344CB8AC3E}">
        <p14:creationId xmlns:p14="http://schemas.microsoft.com/office/powerpoint/2010/main" val="2768408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1177F-7DF4-1E89-6F48-ED816B18A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BAAE34-EB4D-36FC-4D88-745C30D138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45FD7F-A45F-5456-A8D8-3EC57DA6E4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8372E7-CE47-F9C2-36E7-7CC77F5A6A8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109 of 160</a:t>
            </a:r>
          </a:p>
        </p:txBody>
      </p:sp>
    </p:spTree>
    <p:extLst>
      <p:ext uri="{BB962C8B-B14F-4D97-AF65-F5344CB8AC3E}">
        <p14:creationId xmlns:p14="http://schemas.microsoft.com/office/powerpoint/2010/main" val="1379946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EC589-4382-EC4B-88BE-E9594C489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CDBBD0-4B8F-9082-0DFD-4A9C43D483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ED6BC6-7EAB-982A-3575-2E366376BE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DCAF44-F79A-6FCA-B714-97A081E271D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110 of 160</a:t>
            </a:r>
          </a:p>
        </p:txBody>
      </p:sp>
    </p:spTree>
    <p:extLst>
      <p:ext uri="{BB962C8B-B14F-4D97-AF65-F5344CB8AC3E}">
        <p14:creationId xmlns:p14="http://schemas.microsoft.com/office/powerpoint/2010/main" val="932237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9A8FF-71B6-6635-163C-6E618475E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1B9C0D-9A15-59B3-D035-6F731C1314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5F9D9B-D8F1-9819-1608-A735B02536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8E6948-DF00-7022-A003-9368F7ED82E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111 of 160</a:t>
            </a:r>
          </a:p>
        </p:txBody>
      </p:sp>
    </p:spTree>
    <p:extLst>
      <p:ext uri="{BB962C8B-B14F-4D97-AF65-F5344CB8AC3E}">
        <p14:creationId xmlns:p14="http://schemas.microsoft.com/office/powerpoint/2010/main" val="3238789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C77E4-00A9-1D5D-1F4A-922A08D37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48FDA3-6168-A3AB-B017-6524D6AACE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03CACA-D042-458B-61F5-EFEB8CF43F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D4B492-4AE5-51B6-AE74-5EC19DDECEC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112 of 160</a:t>
            </a:r>
          </a:p>
        </p:txBody>
      </p:sp>
    </p:spTree>
    <p:extLst>
      <p:ext uri="{BB962C8B-B14F-4D97-AF65-F5344CB8AC3E}">
        <p14:creationId xmlns:p14="http://schemas.microsoft.com/office/powerpoint/2010/main" val="3555210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90DDE-F850-B01C-B135-34337397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5A219D-C778-CD3C-CF14-7B3919A2FB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080DE7-C358-6905-08EC-E6D28DFA38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162330-1CCA-7450-B375-37FC8D9C1C3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113 of 160</a:t>
            </a:r>
          </a:p>
        </p:txBody>
      </p:sp>
    </p:spTree>
    <p:extLst>
      <p:ext uri="{BB962C8B-B14F-4D97-AF65-F5344CB8AC3E}">
        <p14:creationId xmlns:p14="http://schemas.microsoft.com/office/powerpoint/2010/main" val="2152199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7C753-6596-4A96-5CC6-CC156899F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5FAAB6-40A3-83E3-C5D6-B86F2F6805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63DB16-B50E-A164-DD45-3E5E015A87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E4318A-40E3-07FC-B82A-907B4402796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114 of 160</a:t>
            </a:r>
          </a:p>
        </p:txBody>
      </p:sp>
    </p:spTree>
    <p:extLst>
      <p:ext uri="{BB962C8B-B14F-4D97-AF65-F5344CB8AC3E}">
        <p14:creationId xmlns:p14="http://schemas.microsoft.com/office/powerpoint/2010/main" val="4230288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4EEF9-C232-2384-FB24-B771DA557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B4F6BC-FB82-BE69-2C32-4C3EB4A6B4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DB3852-4280-D811-72CD-5BE465A9C8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5C494A-DBB3-BD7D-6839-CE6834A904D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115 of 160</a:t>
            </a:r>
          </a:p>
        </p:txBody>
      </p:sp>
    </p:spTree>
    <p:extLst>
      <p:ext uri="{BB962C8B-B14F-4D97-AF65-F5344CB8AC3E}">
        <p14:creationId xmlns:p14="http://schemas.microsoft.com/office/powerpoint/2010/main" val="4091972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11134-DD8A-9124-6431-F72BB26A6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BDC58D-3647-81DC-8322-240DF99112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D7EC30-0C72-F93C-EFD1-B6C26F0ECD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850213-947A-F45C-89D3-F2033C7A5DE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116 of 160</a:t>
            </a:r>
          </a:p>
        </p:txBody>
      </p:sp>
    </p:spTree>
    <p:extLst>
      <p:ext uri="{BB962C8B-B14F-4D97-AF65-F5344CB8AC3E}">
        <p14:creationId xmlns:p14="http://schemas.microsoft.com/office/powerpoint/2010/main" val="3556082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FA76E-7972-3CF9-6A31-54FDDE287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003B5E-E0B8-EE8E-90FC-9D0E8364B9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D94DAC-FFDF-CB7C-0133-76FC2E2555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91F2E5-492B-4EBA-44F1-FE5B2ABD6E0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117 of 160</a:t>
            </a:r>
          </a:p>
        </p:txBody>
      </p:sp>
    </p:spTree>
    <p:extLst>
      <p:ext uri="{BB962C8B-B14F-4D97-AF65-F5344CB8AC3E}">
        <p14:creationId xmlns:p14="http://schemas.microsoft.com/office/powerpoint/2010/main" val="3828832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A627E-072A-7A11-AA93-B87BE688E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AE2D9E-5CB2-8CB2-2BCA-DED7537AF3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A35E68-0D73-9BF7-4939-88E3A66074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67E445-C116-66B3-FC2A-8114D600086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118 of 160</a:t>
            </a:r>
          </a:p>
        </p:txBody>
      </p:sp>
    </p:spTree>
    <p:extLst>
      <p:ext uri="{BB962C8B-B14F-4D97-AF65-F5344CB8AC3E}">
        <p14:creationId xmlns:p14="http://schemas.microsoft.com/office/powerpoint/2010/main" val="2262141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485CC-83A7-16EB-A2B2-8980F9FB4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45327-A444-7734-2DFB-8C17151912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D2B60C-242C-7ADB-21D0-43BD15E94F5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119 of 160</a:t>
            </a:r>
          </a:p>
        </p:txBody>
      </p:sp>
    </p:spTree>
    <p:extLst>
      <p:ext uri="{BB962C8B-B14F-4D97-AF65-F5344CB8AC3E}">
        <p14:creationId xmlns:p14="http://schemas.microsoft.com/office/powerpoint/2010/main" val="2540065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AE32F-0A6E-F179-D835-13F908D1E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63992B-B05B-CF38-6A39-02E5F8DFE2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6B44A9-EBA8-74E9-7E58-EBF3F29B75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7D61F2-DDC8-4560-C858-2EB12EE648F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120 of 160</a:t>
            </a:r>
          </a:p>
        </p:txBody>
      </p:sp>
    </p:spTree>
    <p:extLst>
      <p:ext uri="{BB962C8B-B14F-4D97-AF65-F5344CB8AC3E}">
        <p14:creationId xmlns:p14="http://schemas.microsoft.com/office/powerpoint/2010/main" val="29283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EE717-058B-CF4B-14DF-82C006C68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B758B6-43F2-809B-C9FA-145A190F19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A426D1-8C62-E193-348C-F9405D4BB80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121 of 160</a:t>
            </a:r>
          </a:p>
        </p:txBody>
      </p:sp>
    </p:spTree>
    <p:extLst>
      <p:ext uri="{BB962C8B-B14F-4D97-AF65-F5344CB8AC3E}">
        <p14:creationId xmlns:p14="http://schemas.microsoft.com/office/powerpoint/2010/main" val="1964681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80872-48E2-B29F-EF63-AD2C064DC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CF98-485B-2419-FC1C-8B77486149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3DEA70-046C-8239-B74A-D0C047D2F93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122 of 160</a:t>
            </a:r>
          </a:p>
        </p:txBody>
      </p:sp>
    </p:spTree>
    <p:extLst>
      <p:ext uri="{BB962C8B-B14F-4D97-AF65-F5344CB8AC3E}">
        <p14:creationId xmlns:p14="http://schemas.microsoft.com/office/powerpoint/2010/main" val="2886940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C4DFA-FDE2-792B-798E-8A0D8133F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24DC6B-C3CC-BCCB-6706-0EE36036E0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46A7A9-714C-6C3C-92E5-41017A9D6F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9988AA-BF6F-FB73-4766-7D171493348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123 of 160</a:t>
            </a:r>
          </a:p>
        </p:txBody>
      </p:sp>
    </p:spTree>
    <p:extLst>
      <p:ext uri="{BB962C8B-B14F-4D97-AF65-F5344CB8AC3E}">
        <p14:creationId xmlns:p14="http://schemas.microsoft.com/office/powerpoint/2010/main" val="3350637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EBA3E-A419-BDA2-3C39-F627A07D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A02F77-1879-5C26-BEA7-BC072461BD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8D3154-6332-AED2-5FFE-56B394D268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E4D575-653D-B6ED-D436-4003FF8CF7E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124 of 160</a:t>
            </a:r>
          </a:p>
        </p:txBody>
      </p:sp>
    </p:spTree>
    <p:extLst>
      <p:ext uri="{BB962C8B-B14F-4D97-AF65-F5344CB8AC3E}">
        <p14:creationId xmlns:p14="http://schemas.microsoft.com/office/powerpoint/2010/main" val="216192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E4893-5C55-1E8E-5B83-2A9A98BBD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FA363D-8077-EA49-EFBE-7410096F90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271DAF-52D2-7BF4-2CB5-9418C56DE1A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125 of 160</a:t>
            </a:r>
          </a:p>
        </p:txBody>
      </p:sp>
    </p:spTree>
    <p:extLst>
      <p:ext uri="{BB962C8B-B14F-4D97-AF65-F5344CB8AC3E}">
        <p14:creationId xmlns:p14="http://schemas.microsoft.com/office/powerpoint/2010/main" val="3513090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64809-A41F-D705-AB0D-175F891D4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B91E87-DE0F-9113-8A1E-32D489D7D3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1B0373-BAA6-9E21-B983-415A1B16E8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41C3391-D64C-9FFD-B163-B712809A1D3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126 of 160</a:t>
            </a:r>
          </a:p>
        </p:txBody>
      </p:sp>
    </p:spTree>
    <p:extLst>
      <p:ext uri="{BB962C8B-B14F-4D97-AF65-F5344CB8AC3E}">
        <p14:creationId xmlns:p14="http://schemas.microsoft.com/office/powerpoint/2010/main" val="3632529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27ECA-1EA9-812D-3946-880FB0883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7FE91C-47D8-ADAB-A2F0-CAA3ECFB21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74F99F-BA25-DE21-C13D-D02F8B09E5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DA79DF-84B7-1BA8-5EC9-DA3EEC1CC7F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127 of 160</a:t>
            </a:r>
          </a:p>
        </p:txBody>
      </p:sp>
    </p:spTree>
    <p:extLst>
      <p:ext uri="{BB962C8B-B14F-4D97-AF65-F5344CB8AC3E}">
        <p14:creationId xmlns:p14="http://schemas.microsoft.com/office/powerpoint/2010/main" val="1951158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668AD-7242-6245-D131-191B29DF8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EB6C67-FB07-0C1B-B06E-2EB228F516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DE61FB-85FD-C497-45CF-D1FF6574A0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6E60EC-D528-9EA0-4D75-4B7E325981A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128 of 160</a:t>
            </a:r>
          </a:p>
        </p:txBody>
      </p:sp>
    </p:spTree>
    <p:extLst>
      <p:ext uri="{BB962C8B-B14F-4D97-AF65-F5344CB8AC3E}">
        <p14:creationId xmlns:p14="http://schemas.microsoft.com/office/powerpoint/2010/main" val="973964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5B896-83A0-28ED-82F3-5C0422370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7204F3-AFFC-0B94-2F90-19CFABCE61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495DE3-A7B3-E896-D8ED-1FE5D25334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7E8FA9-9929-EDDF-CAD3-5C7B62B2ECB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129 of 160</a:t>
            </a:r>
          </a:p>
        </p:txBody>
      </p:sp>
    </p:spTree>
    <p:extLst>
      <p:ext uri="{BB962C8B-B14F-4D97-AF65-F5344CB8AC3E}">
        <p14:creationId xmlns:p14="http://schemas.microsoft.com/office/powerpoint/2010/main" val="1502435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1A8CA-B00A-0A7D-652E-7BB0D0C72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1134C3-79C5-D076-70D7-B83731A1D3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795CD5-E809-E863-1D48-3B17D30024D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130 of 160</a:t>
            </a:r>
          </a:p>
        </p:txBody>
      </p:sp>
    </p:spTree>
    <p:extLst>
      <p:ext uri="{BB962C8B-B14F-4D97-AF65-F5344CB8AC3E}">
        <p14:creationId xmlns:p14="http://schemas.microsoft.com/office/powerpoint/2010/main" val="2197039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247D5-FFFE-61A1-10E9-DA648F41B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352EE6-D84F-6EB6-7B70-B9DE8213D3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356B4E-CF6B-9D52-AE9F-090564803EE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131 of 160</a:t>
            </a:r>
          </a:p>
        </p:txBody>
      </p:sp>
    </p:spTree>
    <p:extLst>
      <p:ext uri="{BB962C8B-B14F-4D97-AF65-F5344CB8AC3E}">
        <p14:creationId xmlns:p14="http://schemas.microsoft.com/office/powerpoint/2010/main" val="2459302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14FC0-85F5-B022-C519-9385B5A6C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2B4D4D-1C24-C992-9477-3729B9B0ED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93FC36-39D6-8F53-6721-17833B97FB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C25264-E3DD-0547-166B-8DE43F572C0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132 of 160</a:t>
            </a:r>
          </a:p>
        </p:txBody>
      </p:sp>
    </p:spTree>
    <p:extLst>
      <p:ext uri="{BB962C8B-B14F-4D97-AF65-F5344CB8AC3E}">
        <p14:creationId xmlns:p14="http://schemas.microsoft.com/office/powerpoint/2010/main" val="326691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2163A-E8C5-97F8-D718-EAAFF6218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F04DF0-5AF6-EFDE-2D6B-8212EAD86E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A01686-E9FF-5F10-86EA-4DE661518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992" y="1563624"/>
            <a:ext cx="2414016" cy="37307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19C9CF-173D-EAA0-71DE-C7C3B002AD9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133 of 160</a:t>
            </a:r>
          </a:p>
        </p:txBody>
      </p:sp>
    </p:spTree>
    <p:extLst>
      <p:ext uri="{BB962C8B-B14F-4D97-AF65-F5344CB8AC3E}">
        <p14:creationId xmlns:p14="http://schemas.microsoft.com/office/powerpoint/2010/main" val="34374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45002-3D41-8E87-DFC8-72A78BF82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833EA7-95C9-D693-CFEB-A7C383FD59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317CFD-E8CC-550F-2914-AE947DC042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55BA85-C245-6F52-B37A-292E35CE9C2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134 of 160</a:t>
            </a:r>
          </a:p>
        </p:txBody>
      </p:sp>
    </p:spTree>
    <p:extLst>
      <p:ext uri="{BB962C8B-B14F-4D97-AF65-F5344CB8AC3E}">
        <p14:creationId xmlns:p14="http://schemas.microsoft.com/office/powerpoint/2010/main" val="3491627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C2924-63A8-C07C-C960-49EEE073F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AAC098-F87B-6BC8-37DD-86BC9C16BC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5FC311-9F4E-73A9-69ED-32194230844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135 of 160</a:t>
            </a:r>
          </a:p>
        </p:txBody>
      </p:sp>
    </p:spTree>
    <p:extLst>
      <p:ext uri="{BB962C8B-B14F-4D97-AF65-F5344CB8AC3E}">
        <p14:creationId xmlns:p14="http://schemas.microsoft.com/office/powerpoint/2010/main" val="2959935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A52D4-6407-4C6A-688E-1919C3B37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175A58-3F4A-05C6-543B-6A6682A044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75C578-4807-5D5D-8FCF-7815BAC35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B860C5-8DF1-9A2F-F7FF-40BA60E4250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136 of 160</a:t>
            </a:r>
          </a:p>
        </p:txBody>
      </p:sp>
    </p:spTree>
    <p:extLst>
      <p:ext uri="{BB962C8B-B14F-4D97-AF65-F5344CB8AC3E}">
        <p14:creationId xmlns:p14="http://schemas.microsoft.com/office/powerpoint/2010/main" val="2619065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54AED-A360-C018-1C9B-EC435A52F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2E3665-707E-2DA4-7569-85F9E4F893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67EEE3-D863-1A69-BE29-1183D69F8B5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137 of 160</a:t>
            </a:r>
          </a:p>
        </p:txBody>
      </p:sp>
    </p:spTree>
    <p:extLst>
      <p:ext uri="{BB962C8B-B14F-4D97-AF65-F5344CB8AC3E}">
        <p14:creationId xmlns:p14="http://schemas.microsoft.com/office/powerpoint/2010/main" val="99933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98223-377B-9EEF-8DCB-10E27F58A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5291A0-12F8-6A8D-5CB1-38BB017679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B7DD2E-0E39-EFD4-88CA-2877232CEC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5064B0-C3FE-A2EC-142A-40ADC79FAAC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138 of 160</a:t>
            </a:r>
          </a:p>
        </p:txBody>
      </p:sp>
    </p:spTree>
    <p:extLst>
      <p:ext uri="{BB962C8B-B14F-4D97-AF65-F5344CB8AC3E}">
        <p14:creationId xmlns:p14="http://schemas.microsoft.com/office/powerpoint/2010/main" val="1072565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2D07E-FEF1-58A6-50AA-7AE0479B7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E31FA5-3DAA-76D6-249B-4E5363EF92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58B4F2-D788-037F-F8EF-6F94F64420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728" y="0"/>
            <a:ext cx="4084544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F596FD-F896-E0B7-ECCC-71947CE1CBC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139 of 160</a:t>
            </a:r>
          </a:p>
        </p:txBody>
      </p:sp>
    </p:spTree>
    <p:extLst>
      <p:ext uri="{BB962C8B-B14F-4D97-AF65-F5344CB8AC3E}">
        <p14:creationId xmlns:p14="http://schemas.microsoft.com/office/powerpoint/2010/main" val="2365974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C3416-67EA-D2F7-249C-9C952C7AB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C8FD4-1F0B-2800-2F25-349F24FE1C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361889-9336-DC78-E37C-E24942AA26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FF3EE6-E48D-892F-A5CA-CB169D4D4D4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140 of 160</a:t>
            </a:r>
          </a:p>
        </p:txBody>
      </p:sp>
    </p:spTree>
    <p:extLst>
      <p:ext uri="{BB962C8B-B14F-4D97-AF65-F5344CB8AC3E}">
        <p14:creationId xmlns:p14="http://schemas.microsoft.com/office/powerpoint/2010/main" val="2966455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E6EB1-2997-76DC-1CCD-A6C4D5C2E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5B24E9-C9BD-3492-BDBB-51898F632C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895B6F-748E-C31B-10E2-3A2394DB4B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D05541-6016-899E-44D3-931EF972C85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141 of 160</a:t>
            </a:r>
          </a:p>
        </p:txBody>
      </p:sp>
    </p:spTree>
    <p:extLst>
      <p:ext uri="{BB962C8B-B14F-4D97-AF65-F5344CB8AC3E}">
        <p14:creationId xmlns:p14="http://schemas.microsoft.com/office/powerpoint/2010/main" val="1574698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C60B7-95DD-5908-94EC-6D85C3254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6D3DD1-F216-A37A-869F-A6980C14CF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82E491-5633-1124-1CD7-99331CC9A5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2E3446-5CFC-D04C-C750-6E0C0F6CE66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142 of 160</a:t>
            </a:r>
          </a:p>
        </p:txBody>
      </p:sp>
    </p:spTree>
    <p:extLst>
      <p:ext uri="{BB962C8B-B14F-4D97-AF65-F5344CB8AC3E}">
        <p14:creationId xmlns:p14="http://schemas.microsoft.com/office/powerpoint/2010/main" val="3651567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BB069-287E-6EA0-A776-4ED617935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CB2333-EFEF-FEA1-AEC5-BAD45CAA4D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E5BAFC-4893-773B-D014-014FF79640B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143 of 160</a:t>
            </a:r>
          </a:p>
        </p:txBody>
      </p:sp>
    </p:spTree>
    <p:extLst>
      <p:ext uri="{BB962C8B-B14F-4D97-AF65-F5344CB8AC3E}">
        <p14:creationId xmlns:p14="http://schemas.microsoft.com/office/powerpoint/2010/main" val="1558175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1840B-1CAF-B8FE-8BB0-923686F35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F553B3-DE92-B2C4-4606-8E667D5BFA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F4AC63-8697-076F-979C-0E6CDF2C50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CE6E14-0860-7E5C-857F-A2AFF3155DC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144 of 160</a:t>
            </a:r>
          </a:p>
        </p:txBody>
      </p:sp>
    </p:spTree>
    <p:extLst>
      <p:ext uri="{BB962C8B-B14F-4D97-AF65-F5344CB8AC3E}">
        <p14:creationId xmlns:p14="http://schemas.microsoft.com/office/powerpoint/2010/main" val="3566709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F2EB9-2869-90C8-29D5-96704A43E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45CA7B-0C0A-8373-B88B-3A84FC74B3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1BB725-19E8-8FFA-AD92-A5AA28E277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2D74F9-EF89-BDC2-C8A2-AC20D9D9E21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145 of 160</a:t>
            </a:r>
          </a:p>
        </p:txBody>
      </p:sp>
    </p:spTree>
    <p:extLst>
      <p:ext uri="{BB962C8B-B14F-4D97-AF65-F5344CB8AC3E}">
        <p14:creationId xmlns:p14="http://schemas.microsoft.com/office/powerpoint/2010/main" val="2360577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CA30E-AC6D-7AEB-7DA5-2109EE1DF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B48E2C-A2F9-88BA-4258-68C26AF328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E8DD1F-EE37-B9A0-2D53-5EDC269E42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DC886B-3CC3-7769-DD70-E6EF4FAD875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146 of 160</a:t>
            </a:r>
          </a:p>
        </p:txBody>
      </p:sp>
    </p:spTree>
    <p:extLst>
      <p:ext uri="{BB962C8B-B14F-4D97-AF65-F5344CB8AC3E}">
        <p14:creationId xmlns:p14="http://schemas.microsoft.com/office/powerpoint/2010/main" val="1672193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1FB89-0D23-DF95-690F-26468A529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406A6C-576A-B18C-D010-30CB3FF92E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7814E3-3F7E-EE8A-FE11-A2A9B0D8B5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36BE72-7966-CD3D-60D4-6CA64F909AB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147 of 160</a:t>
            </a:r>
          </a:p>
        </p:txBody>
      </p:sp>
    </p:spTree>
    <p:extLst>
      <p:ext uri="{BB962C8B-B14F-4D97-AF65-F5344CB8AC3E}">
        <p14:creationId xmlns:p14="http://schemas.microsoft.com/office/powerpoint/2010/main" val="1564597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D93E6-C1AE-4FB8-94F0-AEC619BA5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1BA0F5-DD23-62D4-0666-09B4AC5A03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7DFE22-3504-A7B8-64D0-CD62DA71DC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9C3ADA-C60D-A11B-7F49-5E6137D185C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148 of 160</a:t>
            </a:r>
          </a:p>
        </p:txBody>
      </p:sp>
    </p:spTree>
    <p:extLst>
      <p:ext uri="{BB962C8B-B14F-4D97-AF65-F5344CB8AC3E}">
        <p14:creationId xmlns:p14="http://schemas.microsoft.com/office/powerpoint/2010/main" val="3749562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F5443-3A57-90F1-E574-A0B19F2D7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C3674D-E9C3-5596-C8FC-40ABA848C5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34A709-0B91-A7A3-3DDB-C903758711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009979-96D0-1DD4-C726-324989E03A5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149 of 160</a:t>
            </a:r>
          </a:p>
        </p:txBody>
      </p:sp>
    </p:spTree>
    <p:extLst>
      <p:ext uri="{BB962C8B-B14F-4D97-AF65-F5344CB8AC3E}">
        <p14:creationId xmlns:p14="http://schemas.microsoft.com/office/powerpoint/2010/main" val="3566204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DFE31-CFAF-E27E-19D4-8ADCE6385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12A077-8C3B-8189-20D8-5EEBD7595D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1939E0-0F74-AC4F-D54B-FE86B477C1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7C3EF4-4C6F-DB0F-DCF6-E2882CB1BE6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150 of 160</a:t>
            </a:r>
          </a:p>
        </p:txBody>
      </p:sp>
    </p:spTree>
    <p:extLst>
      <p:ext uri="{BB962C8B-B14F-4D97-AF65-F5344CB8AC3E}">
        <p14:creationId xmlns:p14="http://schemas.microsoft.com/office/powerpoint/2010/main" val="807835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3904</Words>
  <Application>Microsoft Office PowerPoint</Application>
  <PresentationFormat>Widescreen</PresentationFormat>
  <Paragraphs>451</Paragraphs>
  <Slides>151</Slides>
  <Notes>150</Notes>
  <HiddenSlides>29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151</vt:i4>
      </vt:variant>
    </vt:vector>
  </HeadingPairs>
  <TitlesOfParts>
    <vt:vector size="155" baseType="lpstr">
      <vt:lpstr>Aptos</vt:lpstr>
      <vt:lpstr>Aptos Display</vt:lpstr>
      <vt:lpstr>Arial</vt:lpstr>
      <vt:lpstr>Office Theme</vt:lpstr>
      <vt:lpstr>POSTER SHOW Group 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UWO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Laura K. Reid</dc:creator>
  <cp:lastModifiedBy>Laura K. Reid</cp:lastModifiedBy>
  <cp:revision>2</cp:revision>
  <dcterms:created xsi:type="dcterms:W3CDTF">2026-02-10T16:41:26Z</dcterms:created>
  <dcterms:modified xsi:type="dcterms:W3CDTF">2026-02-10T16:48:38Z</dcterms:modified>
</cp:coreProperties>
</file>