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  <Override PartName="/ppt/notesSlides/notesSlide172.xml" ContentType="application/vnd.openxmlformats-officedocument.presentationml.notesSlide+xml"/>
  <Override PartName="/ppt/notesSlides/notesSlide173.xml" ContentType="application/vnd.openxmlformats-officedocument.presentationml.notesSlide+xml"/>
  <Override PartName="/ppt/notesSlides/notesSlide174.xml" ContentType="application/vnd.openxmlformats-officedocument.presentationml.notesSlide+xml"/>
  <Override PartName="/ppt/notesSlides/notesSlide175.xml" ContentType="application/vnd.openxmlformats-officedocument.presentationml.notesSlide+xml"/>
  <Override PartName="/ppt/notesSlides/notesSlide176.xml" ContentType="application/vnd.openxmlformats-officedocument.presentationml.notesSlide+xml"/>
  <Override PartName="/ppt/notesSlides/notesSlide177.xml" ContentType="application/vnd.openxmlformats-officedocument.presentationml.notesSlide+xml"/>
  <Override PartName="/ppt/notesSlides/notesSlide178.xml" ContentType="application/vnd.openxmlformats-officedocument.presentationml.notesSlide+xml"/>
  <Override PartName="/ppt/notesSlides/notesSlide179.xml" ContentType="application/vnd.openxmlformats-officedocument.presentationml.notesSlide+xml"/>
  <Override PartName="/ppt/notesSlides/notesSlide180.xml" ContentType="application/vnd.openxmlformats-officedocument.presentationml.notesSlide+xml"/>
  <Override PartName="/ppt/notesSlides/notesSlide181.xml" ContentType="application/vnd.openxmlformats-officedocument.presentationml.notesSlide+xml"/>
  <Override PartName="/ppt/notesSlides/notesSlide182.xml" ContentType="application/vnd.openxmlformats-officedocument.presentationml.notesSlide+xml"/>
  <Override PartName="/ppt/notesSlides/notesSlide183.xml" ContentType="application/vnd.openxmlformats-officedocument.presentationml.notesSlide+xml"/>
  <Override PartName="/ppt/notesSlides/notesSlide184.xml" ContentType="application/vnd.openxmlformats-officedocument.presentationml.notesSlide+xml"/>
  <Override PartName="/ppt/notesSlides/notesSlide185.xml" ContentType="application/vnd.openxmlformats-officedocument.presentationml.notesSlide+xml"/>
  <Override PartName="/ppt/notesSlides/notesSlide186.xml" ContentType="application/vnd.openxmlformats-officedocument.presentationml.notesSlide+xml"/>
  <Override PartName="/ppt/notesSlides/notesSlide18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90"/>
  </p:notesMasterIdLst>
  <p:sldIdLst>
    <p:sldId id="256" r:id="rId2"/>
    <p:sldId id="267" r:id="rId3"/>
    <p:sldId id="271" r:id="rId4"/>
    <p:sldId id="286" r:id="rId5"/>
    <p:sldId id="287" r:id="rId6"/>
    <p:sldId id="289" r:id="rId7"/>
    <p:sldId id="297" r:id="rId8"/>
    <p:sldId id="298" r:id="rId9"/>
    <p:sldId id="300" r:id="rId10"/>
    <p:sldId id="301" r:id="rId11"/>
    <p:sldId id="302" r:id="rId12"/>
    <p:sldId id="303" r:id="rId13"/>
    <p:sldId id="307" r:id="rId14"/>
    <p:sldId id="309" r:id="rId15"/>
    <p:sldId id="310" r:id="rId16"/>
    <p:sldId id="315" r:id="rId17"/>
    <p:sldId id="317" r:id="rId18"/>
    <p:sldId id="328" r:id="rId19"/>
    <p:sldId id="330" r:id="rId20"/>
    <p:sldId id="335" r:id="rId21"/>
    <p:sldId id="337" r:id="rId22"/>
    <p:sldId id="341" r:id="rId23"/>
    <p:sldId id="342" r:id="rId24"/>
    <p:sldId id="343" r:id="rId25"/>
    <p:sldId id="344" r:id="rId26"/>
    <p:sldId id="348" r:id="rId27"/>
    <p:sldId id="349" r:id="rId28"/>
    <p:sldId id="350" r:id="rId29"/>
    <p:sldId id="353" r:id="rId30"/>
    <p:sldId id="359" r:id="rId31"/>
    <p:sldId id="360" r:id="rId32"/>
    <p:sldId id="366" r:id="rId33"/>
    <p:sldId id="373" r:id="rId34"/>
    <p:sldId id="380" r:id="rId35"/>
    <p:sldId id="384" r:id="rId36"/>
    <p:sldId id="392" r:id="rId37"/>
    <p:sldId id="393" r:id="rId38"/>
    <p:sldId id="400" r:id="rId39"/>
    <p:sldId id="401" r:id="rId40"/>
    <p:sldId id="402" r:id="rId41"/>
    <p:sldId id="406" r:id="rId42"/>
    <p:sldId id="407" r:id="rId43"/>
    <p:sldId id="412" r:id="rId44"/>
    <p:sldId id="413" r:id="rId45"/>
    <p:sldId id="415" r:id="rId46"/>
    <p:sldId id="257" r:id="rId47"/>
    <p:sldId id="259" r:id="rId48"/>
    <p:sldId id="265" r:id="rId49"/>
    <p:sldId id="272" r:id="rId50"/>
    <p:sldId id="278" r:id="rId51"/>
    <p:sldId id="279" r:id="rId52"/>
    <p:sldId id="280" r:id="rId53"/>
    <p:sldId id="285" r:id="rId54"/>
    <p:sldId id="295" r:id="rId55"/>
    <p:sldId id="306" r:id="rId56"/>
    <p:sldId id="320" r:id="rId57"/>
    <p:sldId id="321" r:id="rId58"/>
    <p:sldId id="323" r:id="rId59"/>
    <p:sldId id="325" r:id="rId60"/>
    <p:sldId id="416" r:id="rId61"/>
    <p:sldId id="417" r:id="rId62"/>
    <p:sldId id="345" r:id="rId63"/>
    <p:sldId id="351" r:id="rId64"/>
    <p:sldId id="356" r:id="rId65"/>
    <p:sldId id="361" r:id="rId66"/>
    <p:sldId id="418" r:id="rId67"/>
    <p:sldId id="372" r:id="rId68"/>
    <p:sldId id="374" r:id="rId69"/>
    <p:sldId id="376" r:id="rId70"/>
    <p:sldId id="379" r:id="rId71"/>
    <p:sldId id="383" r:id="rId72"/>
    <p:sldId id="389" r:id="rId73"/>
    <p:sldId id="390" r:id="rId74"/>
    <p:sldId id="419" r:id="rId75"/>
    <p:sldId id="420" r:id="rId76"/>
    <p:sldId id="397" r:id="rId77"/>
    <p:sldId id="421" r:id="rId78"/>
    <p:sldId id="410" r:id="rId79"/>
    <p:sldId id="414" r:id="rId80"/>
    <p:sldId id="422" r:id="rId81"/>
    <p:sldId id="423" r:id="rId82"/>
    <p:sldId id="277" r:id="rId83"/>
    <p:sldId id="281" r:id="rId84"/>
    <p:sldId id="284" r:id="rId85"/>
    <p:sldId id="288" r:id="rId86"/>
    <p:sldId id="293" r:id="rId87"/>
    <p:sldId id="424" r:id="rId88"/>
    <p:sldId id="299" r:id="rId89"/>
    <p:sldId id="304" r:id="rId90"/>
    <p:sldId id="425" r:id="rId91"/>
    <p:sldId id="313" r:id="rId92"/>
    <p:sldId id="314" r:id="rId93"/>
    <p:sldId id="426" r:id="rId94"/>
    <p:sldId id="427" r:id="rId95"/>
    <p:sldId id="428" r:id="rId96"/>
    <p:sldId id="329" r:id="rId97"/>
    <p:sldId id="429" r:id="rId98"/>
    <p:sldId id="340" r:id="rId99"/>
    <p:sldId id="430" r:id="rId100"/>
    <p:sldId id="346" r:id="rId101"/>
    <p:sldId id="431" r:id="rId102"/>
    <p:sldId id="432" r:id="rId103"/>
    <p:sldId id="354" r:id="rId104"/>
    <p:sldId id="364" r:id="rId105"/>
    <p:sldId id="365" r:id="rId106"/>
    <p:sldId id="368" r:id="rId107"/>
    <p:sldId id="433" r:id="rId108"/>
    <p:sldId id="434" r:id="rId109"/>
    <p:sldId id="435" r:id="rId110"/>
    <p:sldId id="385" r:id="rId111"/>
    <p:sldId id="387" r:id="rId112"/>
    <p:sldId id="391" r:id="rId113"/>
    <p:sldId id="260" r:id="rId114"/>
    <p:sldId id="263" r:id="rId115"/>
    <p:sldId id="436" r:id="rId116"/>
    <p:sldId id="437" r:id="rId117"/>
    <p:sldId id="282" r:id="rId118"/>
    <p:sldId id="283" r:id="rId119"/>
    <p:sldId id="438" r:id="rId120"/>
    <p:sldId id="439" r:id="rId121"/>
    <p:sldId id="440" r:id="rId122"/>
    <p:sldId id="441" r:id="rId123"/>
    <p:sldId id="442" r:id="rId124"/>
    <p:sldId id="443" r:id="rId125"/>
    <p:sldId id="308" r:id="rId126"/>
    <p:sldId id="316" r:id="rId127"/>
    <p:sldId id="318" r:id="rId128"/>
    <p:sldId id="444" r:id="rId129"/>
    <p:sldId id="326" r:id="rId130"/>
    <p:sldId id="445" r:id="rId131"/>
    <p:sldId id="331" r:id="rId132"/>
    <p:sldId id="446" r:id="rId133"/>
    <p:sldId id="447" r:id="rId134"/>
    <p:sldId id="448" r:id="rId135"/>
    <p:sldId id="449" r:id="rId136"/>
    <p:sldId id="450" r:id="rId137"/>
    <p:sldId id="355" r:id="rId138"/>
    <p:sldId id="451" r:id="rId139"/>
    <p:sldId id="371" r:id="rId140"/>
    <p:sldId id="452" r:id="rId141"/>
    <p:sldId id="453" r:id="rId142"/>
    <p:sldId id="454" r:id="rId143"/>
    <p:sldId id="377" r:id="rId144"/>
    <p:sldId id="455" r:id="rId145"/>
    <p:sldId id="388" r:id="rId146"/>
    <p:sldId id="456" r:id="rId147"/>
    <p:sldId id="394" r:id="rId148"/>
    <p:sldId id="396" r:id="rId149"/>
    <p:sldId id="398" r:id="rId150"/>
    <p:sldId id="403" r:id="rId151"/>
    <p:sldId id="404" r:id="rId152"/>
    <p:sldId id="405" r:id="rId153"/>
    <p:sldId id="457" r:id="rId154"/>
    <p:sldId id="458" r:id="rId155"/>
    <p:sldId id="459" r:id="rId156"/>
    <p:sldId id="460" r:id="rId157"/>
    <p:sldId id="268" r:id="rId158"/>
    <p:sldId id="270" r:id="rId159"/>
    <p:sldId id="461" r:id="rId160"/>
    <p:sldId id="273" r:id="rId161"/>
    <p:sldId id="275" r:id="rId162"/>
    <p:sldId id="276" r:id="rId163"/>
    <p:sldId id="462" r:id="rId164"/>
    <p:sldId id="294" r:id="rId165"/>
    <p:sldId id="296" r:id="rId166"/>
    <p:sldId id="463" r:id="rId167"/>
    <p:sldId id="464" r:id="rId168"/>
    <p:sldId id="305" r:id="rId169"/>
    <p:sldId id="465" r:id="rId170"/>
    <p:sldId id="466" r:id="rId171"/>
    <p:sldId id="467" r:id="rId172"/>
    <p:sldId id="327" r:id="rId173"/>
    <p:sldId id="333" r:id="rId174"/>
    <p:sldId id="338" r:id="rId175"/>
    <p:sldId id="468" r:id="rId176"/>
    <p:sldId id="469" r:id="rId177"/>
    <p:sldId id="470" r:id="rId178"/>
    <p:sldId id="471" r:id="rId179"/>
    <p:sldId id="472" r:id="rId180"/>
    <p:sldId id="473" r:id="rId181"/>
    <p:sldId id="474" r:id="rId182"/>
    <p:sldId id="475" r:id="rId183"/>
    <p:sldId id="476" r:id="rId184"/>
    <p:sldId id="477" r:id="rId185"/>
    <p:sldId id="478" r:id="rId186"/>
    <p:sldId id="382" r:id="rId187"/>
    <p:sldId id="479" r:id="rId188"/>
    <p:sldId id="480" r:id="rId18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14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presProps" Target="pres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viewProps" Target="viewProps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theme" Target="theme/theme1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0" Type="http://schemas.openxmlformats.org/officeDocument/2006/relationships/notesMaster" Target="notesMasters/notes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F89ADC-B21F-4BF6-A5F5-5A02CBA4F0FF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E3F9A5-9FC2-4E78-8B6F-5C0792DA533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3174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1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1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1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1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1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1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1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1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1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1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1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1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1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_rels/notesSlide1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6.xml"/><Relationship Id="rId1" Type="http://schemas.openxmlformats.org/officeDocument/2006/relationships/notesMaster" Target="../notesMasters/notesMaster1.xml"/></Relationships>
</file>

<file path=ppt/notesSlides/_rels/notesSlide1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7.xml"/><Relationship Id="rId1" Type="http://schemas.openxmlformats.org/officeDocument/2006/relationships/notesMaster" Target="../notesMasters/notesMaster1.xml"/></Relationships>
</file>

<file path=ppt/notesSlides/_rels/notesSlide1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https://cs1033.gaul.csd.uwo.ca/~abot2/posterassign/abot2_poster.jpg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0143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https://cs1033.gaul.csd.uwo.ca/~acardey/posterassign/acardey_poster.jpg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25451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https://cs1033.gaul.csd.uwo.ca/~ahudani7/posterassign/ahudani7_poster.jpg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2127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https://cs1033.gaul.csd.uwo.ca/~ahwang25/posterassign/ahwang25_poster.jpg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83313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https://cs1033.gaul.csd.uwo.ca/~aiqbal95/posterassign/aiqbal95_poster.jpg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105686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https://cs1033.gaul.csd.uwo.ca/~akha592/posterassign/akha592_poster.jpg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883122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https://cs1033.gaul.csd.uwo.ca/~aladhe/posterassign/aladhe_poster.jpg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066790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https://cs1033.gaul.csd.uwo.ca/~aliu565/posterassign/aliu565_poster.jpg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10449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https://cs1033.gaul.csd.uwo.ca/~aliu585/posterassign/aliu585_poster.jpg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1676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https://cs1033.gaul.csd.uwo.ca/~alloyd56/posterassign/alloyd56_poster.jpg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3084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https://cs1033.gaul.csd.uwo.ca/~aluong33/posterassign/aluong33_poster.jpg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4683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https://cs1033.gaul.csd.uwo.ca/~ameyer52/posterassign/ameyer52_poster.jpg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050499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https://cs1033.gaul.csd.uwo.ca/~amitc55/posterassign/amitc55_poster.jpg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091812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https://cs1033.gaul.csd.uwo.ca/~amoha722/posterassign/amoha722_poster.jpg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477852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https://cs1033.gaul.csd.uwo.ca/~apalles2/posterassign/apalles2_poster.jpg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68593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https://cs1033.gaul.csd.uwo.ca/~aparial/posterassign/aparial_poster.jpg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14876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https://cs1033.gaul.csd.uwo.ca/~asegal22/posterassign/asegal22_poster.jpg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529479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https://cs1033.gaul.csd.uwo.ca/~ashai83/posterassign/ashai83_poster.jpg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33536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https://cs1033.gaul.csd.uwo.ca/~asidd56/posterassign/asidd56_poster.jpg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865101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https://cs1033.gaul.csd.uwo.ca/~asilva47/posterassign/asilva47_poster.jpg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5418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https://cs1033.gaul.csd.uwo.ca/~atilley5/posterassign/atilley5_poster.jpg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746427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https://cs1033.gaul.csd.uwo.ca/~atolent4/posterassign/atolent4_poster.jpg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13664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https://cs1033.gaul.csd.uwo.ca/~atonakan/posterassign/atonakan_poster.jpg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91663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https://cs1033.gaul.csd.uwo.ca/~aumar8/posterassign/aumar8_poster.jpg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865237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https://cs1033.gaul.csd.uwo.ca/~awang723/posterassign/awang723_poster.jpg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45172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https://cs1033.gaul.csd.uwo.ca/~awinte5/posterassign/awinte5_poster.jpg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544909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https://cs1033.gaul.csd.uwo.ca/~awu426/posterassign/awu426_poster.jpg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58594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https://cs1033.gaul.csd.uwo.ca/~azhan366/posterassign/azhan366_poster.jpg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1362877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https://cs1033.gaul.csd.uwo.ca/~bcoppola/posterassign/bcoppola_poster.jpg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32758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https://cs1033.gaul.csd.uwo.ca/~bdejene4/posterassign/bdejene4_poster.jpg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952240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https://cs1033.gaul.csd.uwo.ca/~bmcgeemc/posterassign/bmcgeemc_poster.jpg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0547286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https://cs1033.gaul.csd.uwo.ca/~broy44/posterassign/broy44_poster.jpg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087673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https://cs1033.gaul.csd.uwo.ca/~carmatys/posterassign/carmatys_poster.jpg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332611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https://cs1033.gaul.csd.uwo.ca/~cchong83/posterassign/cchong83_poster.jpg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943207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https://cs1033.gaul.csd.uwo.ca/~ceve3/posterassign/ceve3_poster.jpg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50917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https://cs1033.gaul.csd.uwo.ca/~cge49/posterassign/cge49_poster.jpg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757892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https://cs1033.gaul.csd.uwo.ca/~clee2336/posterassign/clee2336_poster.jpg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4600296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https://cs1033.gaul.csd.uwo.ca/~clee2365/posterassign/clee2365_poster.jpg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5662268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https://cs1033.gaul.csd.uwo.ca/~cleste/posterassign/cleste_poster.jpg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525221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https://cs1033.gaul.csd.uwo.ca/~cmacki58/posterassign/cmacki58_poster.jpg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842955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https://cs1033.gaul.csd.uwo.ca/~cmaki4/posterassign/cmaki4_poster.jpg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356811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https://cs1033.gaul.csd.uwo.ca/~cmcgil3/posterassign/cmcgil3_poster.jpg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9278138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https://cs1033.gaul.csd.uwo.ca/~cmcmil28/posterassign/cmcmil28_poster.jpg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039231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https://cs1033.gaul.csd.uwo.ca/~cmelbou3/posterassign/cmelbou3_poster.jpg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078229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https://cs1033.gaul.csd.uwo.ca/~conuoha5/posterassign/conuoha5_poster.jpg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854408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https://cs1033.gaul.csd.uwo.ca/~credwoo2/posterassign/credwoo2_poster.jpg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877500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https://cs1033.gaul.csd.uwo.ca/~csnobele/posterassign/csnobele_poster.jpg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729729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https://cs1033.gaul.csd.uwo.ca/~cye86/posterassign/cye86_poster.jpg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2619711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https://cs1033.gaul.csd.uwo.ca/~dfergu32/posterassign/dfergu32_poster.jpg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493888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https://cs1033.gaul.csd.uwo.ca/~dgarlan5/posterassign/dgarlan5_poster.jpg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0241119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https://cs1033.gaul.csd.uwo.ca/~dgaum/posterassign/dgaum_poster.jpg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042956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https://cs1033.gaul.csd.uwo.ca/~dismai/posterassign/dismai_poster.jpg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1417556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https://cs1033.gaul.csd.uwo.ca/~dmurti/posterassign/dmurti_poster.jpg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686312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https://cs1033.gaul.csd.uwo.ca/~eball25/posterassign/eball25_poster.jpg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666518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https://cs1033.gaul.csd.uwo.ca/~ekneizeh/posterassign/ekneizeh_poster.jpg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783233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https://cs1033.gaul.csd.uwo.ca/~eli325/posterassign/eli325_poster.jpg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520952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https://cs1033.gaul.csd.uwo.ca/~emahone3/posterassign/emahone3_poster.jpg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773041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https://cs1033.gaul.csd.uwo.ca/~enguye54/posterassign/enguye54_poster.jpg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8395512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https://cs1033.gaul.csd.uwo.ca/~epalerch/posterassign/epalerch_poster.jpg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172117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https://cs1033.gaul.csd.uwo.ca/~ezhu43/posterassign/ezhu43_poster.jpg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858165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https://cs1033.gaul.csd.uwo.ca/~fbartel/posterassign/fbartel_poster.jpg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62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618118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https://cs1033.gaul.csd.uwo.ca/~gadams42/posterassign/gadams42_poster.jpg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63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8534418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https://cs1033.gaul.csd.uwo.ca/~gcabelli/posterassign/gcabelli_poster.jpg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64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385978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https://cs1033.gaul.csd.uwo.ca/~gkim334/posterassign/gkim334_poster.jpg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65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606764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https://cs1033.gaul.csd.uwo.ca/~gportoto/posterassign/gportoto_poster.jpg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66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3991515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https://cs1033.gaul.csd.uwo.ca/~hche272/posterassign/hche272_poster.jpg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67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251448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https://cs1033.gaul.csd.uwo.ca/~hfronte/posterassign/hfronte_poster.jpg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68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343482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https://cs1033.gaul.csd.uwo.ca/~hgu88/posterassign/hgu88_poster.jpg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69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46391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https://cs1033.gaul.csd.uwo.ca/~hkim2324/posterassign/hkim2324_poster.jpg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70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5552630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https://cs1033.gaul.csd.uwo.ca/~hnguy334/posterassign/hnguy334_poster.jpg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71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067472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https://cs1033.gaul.csd.uwo.ca/~hsikand/posterassign/hsikand_poster.jpg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72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635439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https://cs1033.gaul.csd.uwo.ca/~hterpst2/posterassign/hterpst2_poster.jpg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73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8061306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https://cs1033.gaul.csd.uwo.ca/~htruon8/posterassign/htruon8_poster.jpg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74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13310914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https://cs1033.gaul.csd.uwo.ca/~hwan573/posterassign/hwan573_poster.jpg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75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9645793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https://cs1033.gaul.csd.uwo.ca/~hyasin2/posterassign/hyasin2_poster.jpg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76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2015633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https://cs1033.gaul.csd.uwo.ca/~iabachep/posterassign/iabachep_poster.jpg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77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233927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https://cs1033.gaul.csd.uwo.ca/~iquinto/posterassign/iquinto_poster.jpg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78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1654612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https://cs1033.gaul.csd.uwo.ca/~jball59/posterassign/jball59_poster.jpg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79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2172252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https://cs1033.gaul.csd.uwo.ca/~jchai44/posterassign/jchai44_poster.jpg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80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167388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https://cs1033.gaul.csd.uwo.ca/~jguo588/posterassign/jguo588_poster.jpg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81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3219108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https://cs1033.gaul.csd.uwo.ca/~jhwan58/posterassign/jhwan58_poster.jpg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82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6586222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https://cs1033.gaul.csd.uwo.ca/~jkwon229/posterassign/jkwon229_poster.jpg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83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7562552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https://cs1033.gaul.csd.uwo.ca/~jli4862/posterassign/jli4862_poster.jpg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84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22161383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https://cs1033.gaul.csd.uwo.ca/~jlu573/posterassign/jlu573_poster.jpg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85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0421703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https://cs1033.gaul.csd.uwo.ca/~jmendel6/posterassign/jmendel6_poster.jpg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86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1653453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https://cs1033.gaul.csd.uwo.ca/~jnelso86/posterassign/jnelso86_poster.jpg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87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93753786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https://cs1033.gaul.csd.uwo.ca/~jnijja22/posterassign/jnijja22_poster.jpg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88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13143805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https://cs1033.gaul.csd.uwo.ca/~jpearl7/posterassign/jpearl7_poster.jpg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89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026607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https://cs1033.gaul.csd.uwo.ca/~jpitirri/posterassign/jpitirri_poster.jpg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90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4256187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https://cs1033.gaul.csd.uwo.ca/~jsidh28/posterassign/jsidh28_poster.jpg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91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98080041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https://cs1033.gaul.csd.uwo.ca/~jtemel/posterassign/jtemel_poster.jpg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92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42406068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https://cs1033.gaul.csd.uwo.ca/~jtseng6/posterassign/jtseng6_poster.jpg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93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50142654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https://cs1033.gaul.csd.uwo.ca/~jzha964/posterassign/jzha964_poster.jpg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94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2109507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https://cs1033.gaul.csd.uwo.ca/~kcheu232/posterassign/kcheu232_poster.jpg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95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65791854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https://cs1033.gaul.csd.uwo.ca/~kcricht8/posterassign/kcricht8_poster.jpg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96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1987015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https://cs1033.gaul.csd.uwo.ca/~kfishe63/posterassign/kfishe63_poster.jpg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97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2106415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https://cs1033.gaul.csd.uwo.ca/~kjaycock/posterassign/kjaycock_poster.jpg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98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91066040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https://cs1033.gaul.csd.uwo.ca/~kmaye/posterassign/kmaye_poster.jpg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99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188922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https://cs1033.gaul.csd.uwo.ca/~kmehta96/posterassign/kmehta96_poster.jpg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100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1839766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https://cs1033.gaul.csd.uwo.ca/~kolivie/posterassign/kolivie_poster.jpg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101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30046397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https://cs1033.gaul.csd.uwo.ca/~kqiao5/posterassign/kqiao5_poster.jpg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102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82110817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https://cs1033.gaul.csd.uwo.ca/~kritcho/posterassign/kritcho_poster.jpg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103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25306468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https://cs1033.gaul.csd.uwo.ca/~lcaka/posterassign/lcaka_poster.jpg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104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1042067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https://cs1033.gaul.csd.uwo.ca/~lcelebre/posterassign/lcelebre_poster.jpg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105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5661186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https://cs1033.gaul.csd.uwo.ca/~lcrescen/posterassign/lcrescen_poster.jpg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106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2513153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https://cs1033.gaul.csd.uwo.ca/~lfang59/posterassign/lfang59_poster.jpg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107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23206667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https://cs1033.gaul.csd.uwo.ca/~lli2265/posterassign/lli2265_poster.jpg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108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49224159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https://cs1033.gaul.csd.uwo.ca/~lpham53/posterassign/lpham53_poster.jpg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109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8624371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https://cs1033.gaul.csd.uwo.ca/~lrodri52/posterassign/lrodri52_poster.jpg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5048178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https://cs1033.gaul.csd.uwo.ca/~lschwa27/posterassign/lschwa27_poster.jpg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85018503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https://cs1033.gaul.csd.uwo.ca/~lsurka/posterassign/lsurka_poster.jpg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1821563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https://cs1033.gaul.csd.uwo.ca/~mgurm2/posterassign/mgurm2_poster.jpg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0639800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https://cs1033.gaul.csd.uwo.ca/~mjoo8/posterassign/mjoo8_poster.jpg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3181094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https://cs1033.gaul.csd.uwo.ca/~mleone7/posterassign/mleone7_poster.jpg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7335293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https://cs1033.gaul.csd.uwo.ca/~mni28/posterassign/mni28_poster.jpg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4527418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https://cs1033.gaul.csd.uwo.ca/~mpate693/posterassign/mpate693_poster.jpg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14736479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https://cs1033.gaul.csd.uwo.ca/~mpeng57/posterassign/mpeng57_poster.jpg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8857396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https://cs1033.gaul.csd.uwo.ca/~mramos27/posterassign/mramos27_poster.jpg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06365465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https://cs1033.gaul.csd.uwo.ca/~mreid269/posterassign/mreid269_poster.jpg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3881829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https://cs1033.gaul.csd.uwo.ca/~mruizbar/posterassign/mruizbar_poster.jpg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7657291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https://cs1033.gaul.csd.uwo.ca/~mvanberg/posterassign/mvanberg_poster.jpg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2608025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https://cs1033.gaul.csd.uwo.ca/~mwen25/posterassign/mwen25_poster.jpg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6814339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https://cs1033.gaul.csd.uwo.ca/~ngray44/posterassign/ngray44_poster.jpg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10335033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https://cs1033.gaul.csd.uwo.ca/~ngulbina/posterassign/ngulbina_poster.jpg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50730656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https://cs1033.gaul.csd.uwo.ca/~nkumari3/posterassign/nkumari3_poster.jpg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0286122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https://cs1033.gaul.csd.uwo.ca/~nley2/posterassign/nley2_poster.jpg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49556988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https://cs1033.gaul.csd.uwo.ca/~nmelis/posterassign/nmelis_poster.jpg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3272661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https://cs1033.gaul.csd.uwo.ca/~nspidle/posterassign/nspidle_poster.jpg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08330215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https://cs1033.gaul.csd.uwo.ca/~nzheng48/posterassign/nzheng48_poster.jpg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5711515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https://cs1033.gaul.csd.uwo.ca/~oadesin6/posterassign/oadesin6_poster.jpg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8254207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https://cs1033.gaul.csd.uwo.ca/~pcole4/posterassign/pcole4_poster.jpg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07054381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https://cs1033.gaul.csd.uwo.ca/~pcrosby6/posterassign/pcrosby6_poster.jpg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68920517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https://cs1033.gaul.csd.uwo.ca/~phewitt5/posterassign/phewitt5_poster.jpg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45523351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https://cs1033.gaul.csd.uwo.ca/~pkaluba/posterassign/pkaluba_poster.jpg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5667151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https://cs1033.gaul.csd.uwo.ca/~psoltan5/posterassign/psoltan5_poster.jpg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9755056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https://cs1033.gaul.csd.uwo.ca/~pwadekar/posterassign/pwadekar_poster.jpg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9942566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https://cs1033.gaul.csd.uwo.ca/~rdavid47/posterassign/rdavid47_poster.jpg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0782590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https://cs1033.gaul.csd.uwo.ca/~rgu44/posterassign/rgu44_poster.jpg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66488726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https://cs1033.gaul.csd.uwo.ca/~rjaswa/posterassign/rjaswa_poster.jpg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8034160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https://cs1033.gaul.csd.uwo.ca/~rkalo/posterassign/rkalo_poster.jpg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1097857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https://cs1033.gaul.csd.uwo.ca/~rledonne/posterassign/rledonne_poster.jpg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5921956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https://cs1033.gaul.csd.uwo.ca/~rli922/posterassign/rli922_poster.jpg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58717765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https://cs1033.gaul.csd.uwo.ca/~rmednick/posterassign/rmednick_poster.jpg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85436197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https://cs1033.gaul.csd.uwo.ca/~rsteve54/posterassign/rsteve54_poster.jpg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61596447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https://cs1033.gaul.csd.uwo.ca/~rsubeck/posterassign/rsubeck_poster.jpg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35456624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https://cs1033.gaul.csd.uwo.ca/~rvijaya6/posterassign/rvijaya6_poster.jpg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0638235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https://cs1033.gaul.csd.uwo.ca/~ryang372/posterassign/ryang372_poster.jpg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7615344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https://cs1033.gaul.csd.uwo.ca/~sahme652/posterassign/sahme652_poster.jpg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25057919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https://cs1033.gaul.csd.uwo.ca/~saslani3/posterassign/saslani3_poster.jpg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35559390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https://cs1033.gaul.csd.uwo.ca/~sbake22/posterassign/sbake22_poster.jpg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3410671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https://cs1033.gaul.csd.uwo.ca/~sbattley/posterassign/sbattley_poster.jpg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7627346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https://cs1033.gaul.csd.uwo.ca/~sbonora/posterassign/sbonora_poster.jpg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6326900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https://cs1033.gaul.csd.uwo.ca/~sdameras/posterassign/sdameras_poster.jpg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6471862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https://cs1033.gaul.csd.uwo.ca/~sdehar/posterassign/sdehar_poster.jpg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2241517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https://cs1033.gaul.csd.uwo.ca/~sgoswa3/posterassign/sgoswa3_poster.jpg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7715523"/>
      </p:ext>
    </p:extLst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https://cs1033.gaul.csd.uwo.ca/~skhera25/posterassign/skhera25_poster.jpg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27654488"/>
      </p:ext>
    </p:extLst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https://cs1033.gaul.csd.uwo.ca/~slee2934/posterassign/slee2934_poster.jpg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22337989"/>
      </p:ext>
    </p:extLst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https://cs1033.gaul.csd.uwo.ca/~slee3272/posterassign/slee3272_poster.jpg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7141395"/>
      </p:ext>
    </p:extLst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https://cs1033.gaul.csd.uwo.ca/~slila4/posterassign/slila4_poster.jpg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46579637"/>
      </p:ext>
    </p:extLst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https://cs1033.gaul.csd.uwo.ca/~sliu2753/posterassign/sliu2753_poster.jpg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4947081"/>
      </p:ext>
    </p:extLst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https://cs1033.gaul.csd.uwo.ca/~sma388/posterassign/sma388_poster.jpg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162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2424325"/>
      </p:ext>
    </p:extLst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https://cs1033.gaul.csd.uwo.ca/~smclau42/posterassign/smclau42_poster.jpg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163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1977182"/>
      </p:ext>
    </p:extLst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https://cs1033.gaul.csd.uwo.ca/~ssong342/posterassign/ssong342_poster.jpg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164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61913694"/>
      </p:ext>
    </p:extLst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https://cs1033.gaul.csd.uwo.ca/~stiwar28/posterassign/stiwar28_poster.jpg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165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613636"/>
      </p:ext>
    </p:extLst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https://cs1033.gaul.csd.uwo.ca/~syang933/posterassign/syang933_poster.jpg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166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6882735"/>
      </p:ext>
    </p:extLst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https://cs1033.gaul.csd.uwo.ca/~szha496/posterassign/szha496_poster.jpg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167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48796585"/>
      </p:ext>
    </p:extLst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https://cs1033.gaul.csd.uwo.ca/~szhou454/posterassign/szhou454_poster.jpg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168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85494275"/>
      </p:ext>
    </p:extLst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https://cs1033.gaul.csd.uwo.ca/~tayenew/posterassign/tayenew_poster.jpg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169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7543699"/>
      </p:ext>
    </p:extLst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https://cs1033.gaul.csd.uwo.ca/~tclendin/posterassign/tclendin_poster.jpg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170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3607617"/>
      </p:ext>
    </p:extLst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https://cs1033.gaul.csd.uwo.ca/~tlin289/posterassign/tlin289_poster.jpg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171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43985180"/>
      </p:ext>
    </p:extLst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https://cs1033.gaul.csd.uwo.ca/~tpelisse/posterassign/tpelisse_poster.jpg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172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2529945"/>
      </p:ext>
    </p:extLst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https://cs1033.gaul.csd.uwo.ca/~tsing67/posterassign/tsing67_poster.jpg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173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6055864"/>
      </p:ext>
    </p:extLst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https://cs1033.gaul.csd.uwo.ca/~twils44/posterassign/twils44_poster.jpg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174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28799220"/>
      </p:ext>
    </p:extLst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https://cs1033.gaul.csd.uwo.ca/~ushakir2/posterassign/ushakir2_poster.jpg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175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3640106"/>
      </p:ext>
    </p:extLst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https://cs1033.gaul.csd.uwo.ca/~vadamidi/posterassign/vadamidi_poster.jpg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176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3266210"/>
      </p:ext>
    </p:extLst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https://cs1033.gaul.csd.uwo.ca/~vagrawa6/posterassign/vagrawa6_poster.jpg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177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3714775"/>
      </p:ext>
    </p:extLst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https://cs1033.gaul.csd.uwo.ca/~varella/posterassign/varella_poster.jpg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178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3068185"/>
      </p:ext>
    </p:extLst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https://cs1033.gaul.csd.uwo.ca/~wwan56/posterassign/wwan56_poster.jpg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179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28024281"/>
      </p:ext>
    </p:extLst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https://cs1033.gaul.csd.uwo.ca/~wwhalen/posterassign/wwhalen_poster.jpg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180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80297822"/>
      </p:ext>
    </p:extLst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https://cs1033.gaul.csd.uwo.ca/~xpan229/posterassign/xpan229_poster.jpg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181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32138271"/>
      </p:ext>
    </p:extLst>
  </p:cSld>
  <p:clrMapOvr>
    <a:masterClrMapping/>
  </p:clrMapOvr>
</p:notes>
</file>

<file path=ppt/notesSlides/notesSlide1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https://cs1033.gaul.csd.uwo.ca/~xyu623/posterassign/xyu623_poster.jpg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182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84306828"/>
      </p:ext>
    </p:extLst>
  </p:cSld>
  <p:clrMapOvr>
    <a:masterClrMapping/>
  </p:clrMapOvr>
</p:notes>
</file>

<file path=ppt/notesSlides/notesSlide1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https://cs1033.gaul.csd.uwo.ca/~xzhu467/posterassign/xzhu467_poster.jpg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183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8617431"/>
      </p:ext>
    </p:extLst>
  </p:cSld>
  <p:clrMapOvr>
    <a:masterClrMapping/>
  </p:clrMapOvr>
</p:notes>
</file>

<file path=ppt/notesSlides/notesSlide1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https://cs1033.gaul.csd.uwo.ca/~ygu432/posterassign/ygu432_poster.jpg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184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44735256"/>
      </p:ext>
    </p:extLst>
  </p:cSld>
  <p:clrMapOvr>
    <a:masterClrMapping/>
  </p:clrMapOvr>
</p:notes>
</file>

<file path=ppt/notesSlides/notesSlide1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https://cs1033.gaul.csd.uwo.ca/~yhua492/posterassign/yhua492_poster.jpg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185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548017"/>
      </p:ext>
    </p:extLst>
  </p:cSld>
  <p:clrMapOvr>
    <a:masterClrMapping/>
  </p:clrMapOvr>
</p:notes>
</file>

<file path=ppt/notesSlides/notesSlide1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https://cs1033.gaul.csd.uwo.ca/~ytian386/posterassign/ytian386_poster.jpg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186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42858"/>
      </p:ext>
    </p:extLst>
  </p:cSld>
  <p:clrMapOvr>
    <a:masterClrMapping/>
  </p:clrMapOvr>
</p:notes>
</file>

<file path=ppt/notesSlides/notesSlide1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https://cs1033.gaul.csd.uwo.ca/~zlang7/posterassign/zlang7_poster.jpg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187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4684831"/>
      </p:ext>
    </p:extLst>
  </p:cSld>
  <p:clrMapOvr>
    <a:masterClrMapping/>
  </p:clrMapOvr>
</p:notes>
</file>

<file path=ppt/notesSlides/notesSlide1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https://cs1033.gaul.csd.uwo.ca/~zliuchen/posterassign/zliuchen_poster.jpg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188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9442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D50B9-A009-4BEB-8D0C-B48BAF9408D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9323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D50B9-A009-4BEB-8D0C-B48BAF9408D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65225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D50B9-A009-4BEB-8D0C-B48BAF9408D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57430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D50B9-A009-4BEB-8D0C-B48BAF9408D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1948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D50B9-A009-4BEB-8D0C-B48BAF9408D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04359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D50B9-A009-4BEB-8D0C-B48BAF9408D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2466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D50B9-A009-4BEB-8D0C-B48BAF9408D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8494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D50B9-A009-4BEB-8D0C-B48BAF9408D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9094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D50B9-A009-4BEB-8D0C-B48BAF9408D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60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D50B9-A009-4BEB-8D0C-B48BAF9408D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84300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D50B9-A009-4BEB-8D0C-B48BAF9408D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1928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2BFF4-8F39-7912-075C-154DC126E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CFB414-778C-B08C-E381-E3866E9BA9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36DC29-3721-C116-D462-01D10E882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D50B9-A009-4BEB-8D0C-B48BAF9408D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07496D-DAFD-B174-DCB6-FADED6C57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0B1E36-9410-D9A0-911B-9F22FC0A9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63772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F9FD50B9-A009-4BEB-8D0C-B48BAF9408D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98676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1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12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1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12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1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1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1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1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12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12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12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12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12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12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12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12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12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g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12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12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g"/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12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g"/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12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g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12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g"/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12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g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12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g"/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12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g"/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12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g"/><Relationship Id="rId2" Type="http://schemas.openxmlformats.org/officeDocument/2006/relationships/notesSlide" Target="../notesSlides/notesSlide161.xml"/><Relationship Id="rId1" Type="http://schemas.openxmlformats.org/officeDocument/2006/relationships/slideLayout" Target="../slideLayouts/slideLayout12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g"/><Relationship Id="rId2" Type="http://schemas.openxmlformats.org/officeDocument/2006/relationships/notesSlide" Target="../notesSlides/notesSlide162.xml"/><Relationship Id="rId1" Type="http://schemas.openxmlformats.org/officeDocument/2006/relationships/slideLayout" Target="../slideLayouts/slideLayout12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g"/><Relationship Id="rId2" Type="http://schemas.openxmlformats.org/officeDocument/2006/relationships/notesSlide" Target="../notesSlides/notesSlide163.xml"/><Relationship Id="rId1" Type="http://schemas.openxmlformats.org/officeDocument/2006/relationships/slideLayout" Target="../slideLayouts/slideLayout12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g"/><Relationship Id="rId2" Type="http://schemas.openxmlformats.org/officeDocument/2006/relationships/notesSlide" Target="../notesSlides/notesSlide164.xml"/><Relationship Id="rId1" Type="http://schemas.openxmlformats.org/officeDocument/2006/relationships/slideLayout" Target="../slideLayouts/slideLayout12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g"/><Relationship Id="rId2" Type="http://schemas.openxmlformats.org/officeDocument/2006/relationships/notesSlide" Target="../notesSlides/notesSlide165.xml"/><Relationship Id="rId1" Type="http://schemas.openxmlformats.org/officeDocument/2006/relationships/slideLayout" Target="../slideLayouts/slideLayout12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g"/><Relationship Id="rId2" Type="http://schemas.openxmlformats.org/officeDocument/2006/relationships/notesSlide" Target="../notesSlides/notesSlide166.xml"/><Relationship Id="rId1" Type="http://schemas.openxmlformats.org/officeDocument/2006/relationships/slideLayout" Target="../slideLayouts/slideLayout12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g"/><Relationship Id="rId2" Type="http://schemas.openxmlformats.org/officeDocument/2006/relationships/notesSlide" Target="../notesSlides/notesSlide167.xml"/><Relationship Id="rId1" Type="http://schemas.openxmlformats.org/officeDocument/2006/relationships/slideLayout" Target="../slideLayouts/slideLayout12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g"/><Relationship Id="rId2" Type="http://schemas.openxmlformats.org/officeDocument/2006/relationships/notesSlide" Target="../notesSlides/notesSlide168.xml"/><Relationship Id="rId1" Type="http://schemas.openxmlformats.org/officeDocument/2006/relationships/slideLayout" Target="../slideLayouts/slideLayout12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g"/><Relationship Id="rId2" Type="http://schemas.openxmlformats.org/officeDocument/2006/relationships/notesSlide" Target="../notesSlides/notesSlide169.xml"/><Relationship Id="rId1" Type="http://schemas.openxmlformats.org/officeDocument/2006/relationships/slideLayout" Target="../slideLayouts/slideLayout12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g"/><Relationship Id="rId2" Type="http://schemas.openxmlformats.org/officeDocument/2006/relationships/notesSlide" Target="../notesSlides/notesSlide170.xml"/><Relationship Id="rId1" Type="http://schemas.openxmlformats.org/officeDocument/2006/relationships/slideLayout" Target="../slideLayouts/slideLayout12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g"/><Relationship Id="rId2" Type="http://schemas.openxmlformats.org/officeDocument/2006/relationships/notesSlide" Target="../notesSlides/notesSlide171.xml"/><Relationship Id="rId1" Type="http://schemas.openxmlformats.org/officeDocument/2006/relationships/slideLayout" Target="../slideLayouts/slideLayout12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g"/><Relationship Id="rId2" Type="http://schemas.openxmlformats.org/officeDocument/2006/relationships/notesSlide" Target="../notesSlides/notesSlide172.xml"/><Relationship Id="rId1" Type="http://schemas.openxmlformats.org/officeDocument/2006/relationships/slideLayout" Target="../slideLayouts/slideLayout12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g"/><Relationship Id="rId2" Type="http://schemas.openxmlformats.org/officeDocument/2006/relationships/notesSlide" Target="../notesSlides/notesSlide173.xml"/><Relationship Id="rId1" Type="http://schemas.openxmlformats.org/officeDocument/2006/relationships/slideLayout" Target="../slideLayouts/slideLayout12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g"/><Relationship Id="rId2" Type="http://schemas.openxmlformats.org/officeDocument/2006/relationships/notesSlide" Target="../notesSlides/notesSlide174.xml"/><Relationship Id="rId1" Type="http://schemas.openxmlformats.org/officeDocument/2006/relationships/slideLayout" Target="../slideLayouts/slideLayout12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g"/><Relationship Id="rId2" Type="http://schemas.openxmlformats.org/officeDocument/2006/relationships/notesSlide" Target="../notesSlides/notesSlide175.xml"/><Relationship Id="rId1" Type="http://schemas.openxmlformats.org/officeDocument/2006/relationships/slideLayout" Target="../slideLayouts/slideLayout12.xm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g"/><Relationship Id="rId2" Type="http://schemas.openxmlformats.org/officeDocument/2006/relationships/notesSlide" Target="../notesSlides/notesSlide176.xml"/><Relationship Id="rId1" Type="http://schemas.openxmlformats.org/officeDocument/2006/relationships/slideLayout" Target="../slideLayouts/slideLayout12.xml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g"/><Relationship Id="rId2" Type="http://schemas.openxmlformats.org/officeDocument/2006/relationships/notesSlide" Target="../notesSlides/notesSlide177.xml"/><Relationship Id="rId1" Type="http://schemas.openxmlformats.org/officeDocument/2006/relationships/slideLayout" Target="../slideLayouts/slideLayout12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jpg"/><Relationship Id="rId2" Type="http://schemas.openxmlformats.org/officeDocument/2006/relationships/notesSlide" Target="../notesSlides/notesSlide178.xml"/><Relationship Id="rId1" Type="http://schemas.openxmlformats.org/officeDocument/2006/relationships/slideLayout" Target="../slideLayouts/slideLayout12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g"/><Relationship Id="rId2" Type="http://schemas.openxmlformats.org/officeDocument/2006/relationships/notesSlide" Target="../notesSlides/notesSlide179.xml"/><Relationship Id="rId1" Type="http://schemas.openxmlformats.org/officeDocument/2006/relationships/slideLayout" Target="../slideLayouts/slideLayout12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g"/><Relationship Id="rId2" Type="http://schemas.openxmlformats.org/officeDocument/2006/relationships/notesSlide" Target="../notesSlides/notesSlide180.xml"/><Relationship Id="rId1" Type="http://schemas.openxmlformats.org/officeDocument/2006/relationships/slideLayout" Target="../slideLayouts/slideLayout12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g"/><Relationship Id="rId2" Type="http://schemas.openxmlformats.org/officeDocument/2006/relationships/notesSlide" Target="../notesSlides/notesSlide181.xml"/><Relationship Id="rId1" Type="http://schemas.openxmlformats.org/officeDocument/2006/relationships/slideLayout" Target="../slideLayouts/slideLayout12.xm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jpg"/><Relationship Id="rId2" Type="http://schemas.openxmlformats.org/officeDocument/2006/relationships/notesSlide" Target="../notesSlides/notesSlide182.xml"/><Relationship Id="rId1" Type="http://schemas.openxmlformats.org/officeDocument/2006/relationships/slideLayout" Target="../slideLayouts/slideLayout12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jpg"/><Relationship Id="rId2" Type="http://schemas.openxmlformats.org/officeDocument/2006/relationships/notesSlide" Target="../notesSlides/notesSlide183.xml"/><Relationship Id="rId1" Type="http://schemas.openxmlformats.org/officeDocument/2006/relationships/slideLayout" Target="../slideLayouts/slideLayout12.xm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g"/><Relationship Id="rId2" Type="http://schemas.openxmlformats.org/officeDocument/2006/relationships/notesSlide" Target="../notesSlides/notesSlide184.xml"/><Relationship Id="rId1" Type="http://schemas.openxmlformats.org/officeDocument/2006/relationships/slideLayout" Target="../slideLayouts/slideLayout12.xm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jpg"/><Relationship Id="rId2" Type="http://schemas.openxmlformats.org/officeDocument/2006/relationships/notesSlide" Target="../notesSlides/notesSlide185.xml"/><Relationship Id="rId1" Type="http://schemas.openxmlformats.org/officeDocument/2006/relationships/slideLayout" Target="../slideLayouts/slideLayout12.xml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jpg"/><Relationship Id="rId2" Type="http://schemas.openxmlformats.org/officeDocument/2006/relationships/notesSlide" Target="../notesSlides/notesSlide186.xml"/><Relationship Id="rId1" Type="http://schemas.openxmlformats.org/officeDocument/2006/relationships/slideLayout" Target="../slideLayouts/slideLayout12.xml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eg"/><Relationship Id="rId2" Type="http://schemas.openxmlformats.org/officeDocument/2006/relationships/notesSlide" Target="../notesSlides/notesSlide18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7586F-8133-3555-B1BA-F79439116D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First Round Draft Picks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E80B56-3D36-BCAE-61D7-9E8F9EBBED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33851390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F842E-68A7-3BC6-4D6C-CA250DF8A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1A8245-3305-B3A2-AFCF-A8384D4861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A0421E-EC1D-F1BA-CF64-B4A8393F0F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307D80-E1DC-B966-CD89-5A731C441F6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 of 160</a:t>
            </a:r>
          </a:p>
        </p:txBody>
      </p:sp>
    </p:spTree>
    <p:extLst>
      <p:ext uri="{BB962C8B-B14F-4D97-AF65-F5344CB8AC3E}">
        <p14:creationId xmlns:p14="http://schemas.microsoft.com/office/powerpoint/2010/main" val="979300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556F0-FC52-4693-A701-24C1E40DF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FC5B5E-ABE2-702F-5D0D-9BB51AA45F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C0DA3E-F57E-866E-B7FA-55738D6C66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030645-873C-840F-7CFE-3761C71C220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 of 160</a:t>
            </a:r>
          </a:p>
        </p:txBody>
      </p:sp>
    </p:spTree>
    <p:extLst>
      <p:ext uri="{BB962C8B-B14F-4D97-AF65-F5344CB8AC3E}">
        <p14:creationId xmlns:p14="http://schemas.microsoft.com/office/powerpoint/2010/main" val="3239717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32C16-E629-B61A-7B8B-0FEB0CEC2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17E66-6EBC-460F-5C24-CE6D7014F8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9591BE-81F7-BC84-B73D-E23E99D176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9EE4AF-0BEA-E865-CD99-2D8AF1FCAD6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30 of 160</a:t>
            </a:r>
          </a:p>
        </p:txBody>
      </p:sp>
    </p:spTree>
    <p:extLst>
      <p:ext uri="{BB962C8B-B14F-4D97-AF65-F5344CB8AC3E}">
        <p14:creationId xmlns:p14="http://schemas.microsoft.com/office/powerpoint/2010/main" val="2520516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12B21-3912-FDC0-00E7-EB3A162A9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2B1AE-7537-6CF5-49FA-E13E14048E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6CDF11-8602-2544-9299-5C041BBEC4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854337-1CC8-7B52-CDC8-79D87619DD2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31 of 160</a:t>
            </a:r>
          </a:p>
        </p:txBody>
      </p:sp>
    </p:spTree>
    <p:extLst>
      <p:ext uri="{BB962C8B-B14F-4D97-AF65-F5344CB8AC3E}">
        <p14:creationId xmlns:p14="http://schemas.microsoft.com/office/powerpoint/2010/main" val="484205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BE376-5328-C393-BA05-FBB4D25CF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5AF1BA-5D5A-5FBA-F713-64E3F38218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F19282-57A9-A16D-02A6-CF1228DE15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184506-F727-14F3-8691-0DED31AD023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33 of 160</a:t>
            </a:r>
          </a:p>
        </p:txBody>
      </p:sp>
    </p:spTree>
    <p:extLst>
      <p:ext uri="{BB962C8B-B14F-4D97-AF65-F5344CB8AC3E}">
        <p14:creationId xmlns:p14="http://schemas.microsoft.com/office/powerpoint/2010/main" val="173215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7E531-00BD-575B-4581-287A0F2E0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D1BCC5-9FB5-F95F-7E75-136DB66E7E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D3BE08-0DA7-9A6F-9415-837886551D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C41545-252B-CAB7-C66D-5A9CECA86A2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41 of 160</a:t>
            </a:r>
          </a:p>
        </p:txBody>
      </p:sp>
    </p:spTree>
    <p:extLst>
      <p:ext uri="{BB962C8B-B14F-4D97-AF65-F5344CB8AC3E}">
        <p14:creationId xmlns:p14="http://schemas.microsoft.com/office/powerpoint/2010/main" val="15572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3B9EB-9596-C46C-81D9-F3046FE47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F4EB35-96DA-999E-505A-1654EAC54F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B128B4-EE06-30B9-071F-6121ECD975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AECD52-AD21-A2BB-C010-80AD6F8DF44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42 of 160</a:t>
            </a:r>
          </a:p>
        </p:txBody>
      </p:sp>
    </p:spTree>
    <p:extLst>
      <p:ext uri="{BB962C8B-B14F-4D97-AF65-F5344CB8AC3E}">
        <p14:creationId xmlns:p14="http://schemas.microsoft.com/office/powerpoint/2010/main" val="109018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BA1CB-6C6E-EDFC-D956-974287FCD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5D8A37-A639-F610-BB47-C3BBEB3201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3088F7-805E-634B-C593-C92175533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374C8C-C30C-15B4-752A-0DAB99AFCC5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44 of 160</a:t>
            </a:r>
          </a:p>
        </p:txBody>
      </p:sp>
    </p:spTree>
    <p:extLst>
      <p:ext uri="{BB962C8B-B14F-4D97-AF65-F5344CB8AC3E}">
        <p14:creationId xmlns:p14="http://schemas.microsoft.com/office/powerpoint/2010/main" val="50725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7C848-A425-10DD-8AAD-390849169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C22D8B-3B21-7A87-1514-EB3D2FB244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E19B25-9112-9CEE-4513-05FA0220BD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B7FFD3-CAFF-4940-4DBE-6288115974C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45 of 160</a:t>
            </a:r>
          </a:p>
        </p:txBody>
      </p:sp>
    </p:spTree>
    <p:extLst>
      <p:ext uri="{BB962C8B-B14F-4D97-AF65-F5344CB8AC3E}">
        <p14:creationId xmlns:p14="http://schemas.microsoft.com/office/powerpoint/2010/main" val="560307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142B0-9002-4004-0251-92385A24A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DD7867-2FB6-9E8C-D38D-1A43CE8B6F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643DA9-1D22-C5AF-F793-01198C5666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3069E8-9BF5-F06B-4B1B-BC33FEC5AA8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46 of 160</a:t>
            </a:r>
          </a:p>
        </p:txBody>
      </p:sp>
    </p:spTree>
    <p:extLst>
      <p:ext uri="{BB962C8B-B14F-4D97-AF65-F5344CB8AC3E}">
        <p14:creationId xmlns:p14="http://schemas.microsoft.com/office/powerpoint/2010/main" val="159873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57400-7F21-0264-C7B7-7A734314C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38C88E-5D6C-7C6F-6280-B1E737F817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B3FEB8-4E8C-9B85-1858-F1B3131D6A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5853A71-F08A-BFF7-334B-CB225495094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47 of 160</a:t>
            </a:r>
          </a:p>
        </p:txBody>
      </p:sp>
    </p:spTree>
    <p:extLst>
      <p:ext uri="{BB962C8B-B14F-4D97-AF65-F5344CB8AC3E}">
        <p14:creationId xmlns:p14="http://schemas.microsoft.com/office/powerpoint/2010/main" val="113564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33A1C-1D09-E9CD-3856-DFFC0EC8F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6D9D34-E019-5DBA-D2B3-FB6427F8F0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E1E061-59A7-D3E9-FEEA-BADDF92E0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B2EF9B-6DD0-58A5-C818-19F1E1562F7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51 of 160</a:t>
            </a:r>
          </a:p>
        </p:txBody>
      </p:sp>
    </p:spTree>
    <p:extLst>
      <p:ext uri="{BB962C8B-B14F-4D97-AF65-F5344CB8AC3E}">
        <p14:creationId xmlns:p14="http://schemas.microsoft.com/office/powerpoint/2010/main" val="140440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81A5B-3B47-F457-D3A6-63FC824C4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659215-6B41-21CE-42C1-36AD0A6427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91CE21-B56E-3B79-3825-0963C5770D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DF12C3-DB5F-47D1-D00F-D6202CA2016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53 of 160</a:t>
            </a:r>
          </a:p>
        </p:txBody>
      </p:sp>
    </p:spTree>
    <p:extLst>
      <p:ext uri="{BB962C8B-B14F-4D97-AF65-F5344CB8AC3E}">
        <p14:creationId xmlns:p14="http://schemas.microsoft.com/office/powerpoint/2010/main" val="110365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31B82-553F-0442-D9FA-E681F2D34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76D431-D63D-384D-3F1E-48D8CFA780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35E59C-C3BF-4AFA-4EDD-47D08AF808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70BA9AC-5BCF-505D-6017-5E2CDC400FB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54 of 160</a:t>
            </a:r>
          </a:p>
        </p:txBody>
      </p:sp>
    </p:spTree>
    <p:extLst>
      <p:ext uri="{BB962C8B-B14F-4D97-AF65-F5344CB8AC3E}">
        <p14:creationId xmlns:p14="http://schemas.microsoft.com/office/powerpoint/2010/main" val="240899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B007B-39BE-C692-B535-8D87BE416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94D4D1-33EF-8002-9CF0-C8C319BEDD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733956-E613-BE8E-4719-D215DD400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6861EF-F8D8-8CF4-0B62-15764879989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59 of 160</a:t>
            </a:r>
          </a:p>
        </p:txBody>
      </p:sp>
    </p:spTree>
    <p:extLst>
      <p:ext uri="{BB962C8B-B14F-4D97-AF65-F5344CB8AC3E}">
        <p14:creationId xmlns:p14="http://schemas.microsoft.com/office/powerpoint/2010/main" val="186261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A7382-19DD-3312-4190-FE750E5F2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5C1791-49F1-4A6C-944A-2691317D9D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E11A46-2AF9-5570-F217-D0B60A3DE3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0133CE-871F-DBE8-14DE-4465023C0F8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61 of 160</a:t>
            </a:r>
          </a:p>
        </p:txBody>
      </p:sp>
    </p:spTree>
    <p:extLst>
      <p:ext uri="{BB962C8B-B14F-4D97-AF65-F5344CB8AC3E}">
        <p14:creationId xmlns:p14="http://schemas.microsoft.com/office/powerpoint/2010/main" val="2358401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28A7C-4C91-66A5-A5B4-F0F2BDB33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B0F9EB-64EF-411A-2BE4-142309E702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C1AEF7-BAF5-4A1A-13F0-8856DBD85F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A3136D-0E24-F4AD-F098-D680AC049DD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72 of 160</a:t>
            </a:r>
          </a:p>
        </p:txBody>
      </p:sp>
    </p:spTree>
    <p:extLst>
      <p:ext uri="{BB962C8B-B14F-4D97-AF65-F5344CB8AC3E}">
        <p14:creationId xmlns:p14="http://schemas.microsoft.com/office/powerpoint/2010/main" val="2954376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C8F34-DEFD-8326-477F-1AA8E5699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114E6D-7059-A878-39D2-4F074B5782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7C7891-7F9E-78F7-E133-AEA2235E60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89E2B5-3240-E143-DE2F-DD93E0FA012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74 of 160</a:t>
            </a:r>
          </a:p>
        </p:txBody>
      </p:sp>
    </p:spTree>
    <p:extLst>
      <p:ext uri="{BB962C8B-B14F-4D97-AF65-F5344CB8AC3E}">
        <p14:creationId xmlns:p14="http://schemas.microsoft.com/office/powerpoint/2010/main" val="350927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4E3A0-38F3-A65D-F1C3-65BEF6BB5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BC6692-A078-182E-982B-43D9FE8AB6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EFAE68-7484-BE01-948B-C9C6132DA8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20E8FC-4637-AA08-F132-20A90C38C7C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79 of 160</a:t>
            </a:r>
          </a:p>
        </p:txBody>
      </p:sp>
    </p:spTree>
    <p:extLst>
      <p:ext uri="{BB962C8B-B14F-4D97-AF65-F5344CB8AC3E}">
        <p14:creationId xmlns:p14="http://schemas.microsoft.com/office/powerpoint/2010/main" val="394682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4DF15-678A-E42C-9FFA-1CE1819DA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8A34EB-DE67-2E67-6A51-8E6B91223D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7AB3CD-48DD-6EA4-95E4-D8ECD8BDF8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F1AAB4-7F72-E332-725A-7861AEC6BE1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81 of 160</a:t>
            </a:r>
          </a:p>
        </p:txBody>
      </p:sp>
    </p:spTree>
    <p:extLst>
      <p:ext uri="{BB962C8B-B14F-4D97-AF65-F5344CB8AC3E}">
        <p14:creationId xmlns:p14="http://schemas.microsoft.com/office/powerpoint/2010/main" val="308671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BB2F3-0725-E364-5C04-205631BF7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DD0AF7-9117-63FB-969F-585D9D8A94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053239-4EAA-679E-52ED-E234337CEF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443989-B1F7-DF18-5E60-1BDD4205F48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85 of 160</a:t>
            </a:r>
          </a:p>
        </p:txBody>
      </p:sp>
    </p:spTree>
    <p:extLst>
      <p:ext uri="{BB962C8B-B14F-4D97-AF65-F5344CB8AC3E}">
        <p14:creationId xmlns:p14="http://schemas.microsoft.com/office/powerpoint/2010/main" val="68628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96C7F-2D3E-5255-0C04-77F47B7C7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E08729-3C63-D50B-92CA-FC779691BA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1A86C0-D145-2D74-EC01-398B0D99CB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E52D04-2D4D-D371-3227-8D9AAE80842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86 of 160</a:t>
            </a:r>
          </a:p>
        </p:txBody>
      </p:sp>
    </p:spTree>
    <p:extLst>
      <p:ext uri="{BB962C8B-B14F-4D97-AF65-F5344CB8AC3E}">
        <p14:creationId xmlns:p14="http://schemas.microsoft.com/office/powerpoint/2010/main" val="155123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62785-7276-8D07-AB09-C96192529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523567-343B-5BC6-7AAF-932C659ECF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0549B8-C3F9-C833-F4F9-559A72D147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949A0F-D458-83A6-87F8-28568BD09CE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87 of 160</a:t>
            </a:r>
          </a:p>
        </p:txBody>
      </p:sp>
    </p:spTree>
    <p:extLst>
      <p:ext uri="{BB962C8B-B14F-4D97-AF65-F5344CB8AC3E}">
        <p14:creationId xmlns:p14="http://schemas.microsoft.com/office/powerpoint/2010/main" val="401685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1F9D5-CB93-0090-EE1A-2049C0D44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FFB479-4BA9-160C-9E9C-69033BC97F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B7CBBA-7D41-E3B0-3795-75D12FADB2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689AD0-4194-C663-6B54-3F71F733AF0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88 of 160</a:t>
            </a:r>
          </a:p>
        </p:txBody>
      </p:sp>
    </p:spTree>
    <p:extLst>
      <p:ext uri="{BB962C8B-B14F-4D97-AF65-F5344CB8AC3E}">
        <p14:creationId xmlns:p14="http://schemas.microsoft.com/office/powerpoint/2010/main" val="315172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F8A0D-FB2A-A47C-2853-EB6ABCD45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656744-C0D3-D3E0-F1C5-394755EF09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22239F-8616-AFB5-A70F-C7A5A983BD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970" y="0"/>
            <a:ext cx="392205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877ABD-692B-8360-8612-9BD64049CD4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92 of 160</a:t>
            </a:r>
          </a:p>
        </p:txBody>
      </p:sp>
    </p:spTree>
    <p:extLst>
      <p:ext uri="{BB962C8B-B14F-4D97-AF65-F5344CB8AC3E}">
        <p14:creationId xmlns:p14="http://schemas.microsoft.com/office/powerpoint/2010/main" val="3269265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D885-2D3B-8F53-FFBD-CDAAC8C70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9D5593-2858-5456-FE6E-0602ECE6BA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E9007A-8AF0-FF49-08EF-01F0D3C54A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E207D5-6930-40E5-B3EE-1D5288EF03E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93 of 160</a:t>
            </a:r>
          </a:p>
        </p:txBody>
      </p:sp>
    </p:spTree>
    <p:extLst>
      <p:ext uri="{BB962C8B-B14F-4D97-AF65-F5344CB8AC3E}">
        <p14:creationId xmlns:p14="http://schemas.microsoft.com/office/powerpoint/2010/main" val="647283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5CBC0-5B92-328E-2597-109C83AFA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956BBA-2466-DC3A-59B3-0FC1DE5463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F74E32-8CE3-F0CB-AD4A-2A712A0152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0CB644-E4C4-0837-28F9-D0040E4F201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94 of 160</a:t>
            </a:r>
          </a:p>
        </p:txBody>
      </p:sp>
    </p:spTree>
    <p:extLst>
      <p:ext uri="{BB962C8B-B14F-4D97-AF65-F5344CB8AC3E}">
        <p14:creationId xmlns:p14="http://schemas.microsoft.com/office/powerpoint/2010/main" val="62388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CEFED-6C4D-CA86-89DB-2A2E0788E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BF1EB9-94DE-E5AF-340E-15C5049E29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412EED-B24D-CBEC-4C3F-D39EDC0A98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ACD3AF-EA67-24EF-522C-61AD7F66B31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97 of 160</a:t>
            </a:r>
          </a:p>
        </p:txBody>
      </p:sp>
    </p:spTree>
    <p:extLst>
      <p:ext uri="{BB962C8B-B14F-4D97-AF65-F5344CB8AC3E}">
        <p14:creationId xmlns:p14="http://schemas.microsoft.com/office/powerpoint/2010/main" val="773894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4C748-F8AC-FD24-F579-096A617F8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3382B0-A1D0-3361-040B-F3E83907AE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AF79B8-BB9D-A7C5-2CDC-46830BC268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46DCBCB-20AE-3B39-D9F1-CB48EA2A2A8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103 of 160</a:t>
            </a:r>
          </a:p>
        </p:txBody>
      </p:sp>
    </p:spTree>
    <p:extLst>
      <p:ext uri="{BB962C8B-B14F-4D97-AF65-F5344CB8AC3E}">
        <p14:creationId xmlns:p14="http://schemas.microsoft.com/office/powerpoint/2010/main" val="197038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BAABD-759B-5214-BFA0-7352DEDAF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A509C-776F-FA0B-248A-7C7F94F86B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478295-482D-9F1E-4967-D1B10AD08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EF058E-DE10-2FE1-5D4A-588AA6B00E8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104 of 160</a:t>
            </a:r>
          </a:p>
        </p:txBody>
      </p:sp>
    </p:spTree>
    <p:extLst>
      <p:ext uri="{BB962C8B-B14F-4D97-AF65-F5344CB8AC3E}">
        <p14:creationId xmlns:p14="http://schemas.microsoft.com/office/powerpoint/2010/main" val="1986985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0849D-C1E6-28E6-133C-5D1811F74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51A459-7B5E-F72B-7B86-C63E091836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82AE73-2418-21F9-D563-BF017AA73B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3EA609-1922-C48A-0F2E-E52DA873C84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110 of 160</a:t>
            </a:r>
          </a:p>
        </p:txBody>
      </p:sp>
    </p:spTree>
    <p:extLst>
      <p:ext uri="{BB962C8B-B14F-4D97-AF65-F5344CB8AC3E}">
        <p14:creationId xmlns:p14="http://schemas.microsoft.com/office/powerpoint/2010/main" val="1901531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BE062-79BE-110E-AA5D-2604B1D48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6C6946-12BD-8A4E-5E47-3BB045FE01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3DE6AF-BE61-0F91-E11D-433611DF1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DEBE6B-24AD-4F3C-F357-9B0ED55F8CA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117 of 160</a:t>
            </a:r>
          </a:p>
        </p:txBody>
      </p:sp>
    </p:spTree>
    <p:extLst>
      <p:ext uri="{BB962C8B-B14F-4D97-AF65-F5344CB8AC3E}">
        <p14:creationId xmlns:p14="http://schemas.microsoft.com/office/powerpoint/2010/main" val="1237281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718DA-D525-78FE-DE36-647260021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796A91-7E70-8298-C21B-CA5C1A2FB5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25A444-4AB2-FF60-C872-4721587064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91267C-E5F1-A001-8B75-1C3D4F038F3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124 of 160</a:t>
            </a:r>
          </a:p>
        </p:txBody>
      </p:sp>
    </p:spTree>
    <p:extLst>
      <p:ext uri="{BB962C8B-B14F-4D97-AF65-F5344CB8AC3E}">
        <p14:creationId xmlns:p14="http://schemas.microsoft.com/office/powerpoint/2010/main" val="363716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FCBCA-2640-E1FA-D57A-08071D66E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9437B7-2DEA-CAE8-64E8-CA7E55CFD1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BDEDD5-2F25-FB94-C8C8-6C66E9383A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1AF70E-E45F-FAA5-E7F0-0A4075A72E0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128 of 160</a:t>
            </a:r>
          </a:p>
        </p:txBody>
      </p:sp>
    </p:spTree>
    <p:extLst>
      <p:ext uri="{BB962C8B-B14F-4D97-AF65-F5344CB8AC3E}">
        <p14:creationId xmlns:p14="http://schemas.microsoft.com/office/powerpoint/2010/main" val="6736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2BAF5-2FE7-96F4-71D9-7F5AAB192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8B908F-45A3-BF40-39BC-EFB837979A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EA0B88-536E-3650-4F64-C78E50D761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6636CC-6D05-79DE-BE5C-5ED5642E826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136 of 160</a:t>
            </a:r>
          </a:p>
        </p:txBody>
      </p:sp>
    </p:spTree>
    <p:extLst>
      <p:ext uri="{BB962C8B-B14F-4D97-AF65-F5344CB8AC3E}">
        <p14:creationId xmlns:p14="http://schemas.microsoft.com/office/powerpoint/2010/main" val="202484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8C538-9DC1-0DF2-B2AB-C9A4FCDE0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182F6A-DFCC-EDC8-01EC-527FF10525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4347C2-8D0B-C6C2-BD72-01CC694468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5020C5-4211-2876-A6EC-914CE5D72AA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137 of 160</a:t>
            </a:r>
          </a:p>
        </p:txBody>
      </p:sp>
    </p:spTree>
    <p:extLst>
      <p:ext uri="{BB962C8B-B14F-4D97-AF65-F5344CB8AC3E}">
        <p14:creationId xmlns:p14="http://schemas.microsoft.com/office/powerpoint/2010/main" val="3492720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9CE92-D793-7C6A-B64D-8B18C5579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7D0670-10C7-04EB-253C-42AAFF4A6C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639169-A920-B544-FED5-DDED0494F6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D14139-4B78-3636-277C-B5DAA970AD9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144 of 160</a:t>
            </a:r>
          </a:p>
        </p:txBody>
      </p:sp>
    </p:spTree>
    <p:extLst>
      <p:ext uri="{BB962C8B-B14F-4D97-AF65-F5344CB8AC3E}">
        <p14:creationId xmlns:p14="http://schemas.microsoft.com/office/powerpoint/2010/main" val="2001380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4C165-C5E1-6C15-2CF9-9E5809DF2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EF7141-2778-A59E-DA23-EBFBDC89D0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70945E-7F26-4CA6-51F4-35D85CB920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1A01DE-9734-93D8-0776-124BE6028D6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145 of 160</a:t>
            </a:r>
          </a:p>
        </p:txBody>
      </p:sp>
    </p:spTree>
    <p:extLst>
      <p:ext uri="{BB962C8B-B14F-4D97-AF65-F5344CB8AC3E}">
        <p14:creationId xmlns:p14="http://schemas.microsoft.com/office/powerpoint/2010/main" val="296389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F7B81-EBA3-94D6-E319-623B5C0A6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5A153A-3F39-5190-CD2B-FCE6A90326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B60DE0-E969-2748-AE2F-2BF2D28233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C21EA5-55E1-107B-8C88-DE918259D05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146 of 160</a:t>
            </a:r>
          </a:p>
        </p:txBody>
      </p:sp>
    </p:spTree>
    <p:extLst>
      <p:ext uri="{BB962C8B-B14F-4D97-AF65-F5344CB8AC3E}">
        <p14:creationId xmlns:p14="http://schemas.microsoft.com/office/powerpoint/2010/main" val="3646350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6AE3D-8A90-8EE5-E3C0-C2966E0EB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BA7DC5-DBE5-0B5A-5D4D-C75D1F1376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7A239C-D19E-25A0-C4A6-D8931FA5B3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323BD2-20DD-AE81-6300-54631514370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150 of 160</a:t>
            </a:r>
          </a:p>
        </p:txBody>
      </p:sp>
    </p:spTree>
    <p:extLst>
      <p:ext uri="{BB962C8B-B14F-4D97-AF65-F5344CB8AC3E}">
        <p14:creationId xmlns:p14="http://schemas.microsoft.com/office/powerpoint/2010/main" val="185237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0256C-838D-D92C-DB30-F895455C0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4D9F65-2A00-5027-EBE2-C349980E18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F36DF4-D62D-F290-AE9F-C43B1FD390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014AF7-400A-3D13-DBC3-B475370C10E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151 of 160</a:t>
            </a:r>
          </a:p>
        </p:txBody>
      </p:sp>
    </p:spTree>
    <p:extLst>
      <p:ext uri="{BB962C8B-B14F-4D97-AF65-F5344CB8AC3E}">
        <p14:creationId xmlns:p14="http://schemas.microsoft.com/office/powerpoint/2010/main" val="4093099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5BF06-DE40-DFC8-CB3C-21968B5E9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BBEF5E-3752-BE2E-52F2-FC2D534A6E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5898BB-7711-52D7-82C1-1A54ABE3F7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E6D96F-D929-340E-0661-865D736A633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156 of 160</a:t>
            </a:r>
          </a:p>
        </p:txBody>
      </p:sp>
    </p:spTree>
    <p:extLst>
      <p:ext uri="{BB962C8B-B14F-4D97-AF65-F5344CB8AC3E}">
        <p14:creationId xmlns:p14="http://schemas.microsoft.com/office/powerpoint/2010/main" val="3099427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FB7E2-4CFA-D16C-3C6C-0F6E5E06F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206CD8-79C7-582E-D539-A3F2310051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6E47D0-442A-B856-75E1-EFC890D9DB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C3E2F1-CD4D-0FE0-E68D-DC9E449EA54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157 of 160</a:t>
            </a:r>
          </a:p>
        </p:txBody>
      </p:sp>
    </p:spTree>
    <p:extLst>
      <p:ext uri="{BB962C8B-B14F-4D97-AF65-F5344CB8AC3E}">
        <p14:creationId xmlns:p14="http://schemas.microsoft.com/office/powerpoint/2010/main" val="35486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C306B-26DB-45D8-5D4C-52F51582B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CAF567-EE51-02E4-9347-7648957723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A727CC-AE94-AECA-7FB8-369CCD5586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4C3CE7-310B-6A06-AED9-475786E0413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159 of 160</a:t>
            </a:r>
          </a:p>
        </p:txBody>
      </p:sp>
    </p:spTree>
    <p:extLst>
      <p:ext uri="{BB962C8B-B14F-4D97-AF65-F5344CB8AC3E}">
        <p14:creationId xmlns:p14="http://schemas.microsoft.com/office/powerpoint/2010/main" val="197529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4552B-F8A8-A5F0-8BAE-2517E5009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82C8EA-6448-3224-8726-1342B1167D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107755-C603-1457-1247-0F09B253D7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B9BEB1-54B9-AB69-54A3-F1600A80ADB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 of 160</a:t>
            </a:r>
          </a:p>
        </p:txBody>
      </p:sp>
    </p:spTree>
    <p:extLst>
      <p:ext uri="{BB962C8B-B14F-4D97-AF65-F5344CB8AC3E}">
        <p14:creationId xmlns:p14="http://schemas.microsoft.com/office/powerpoint/2010/main" val="1579609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FDC34-B753-CB12-8A6C-CBD874A6F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081908-D31E-C8BC-0C16-29133E5E35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BE83D8-65A7-6052-FC2A-69C94A033B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E5E612-6115-A0E9-9C98-ABBBC64B660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 of 160</a:t>
            </a:r>
          </a:p>
        </p:txBody>
      </p:sp>
    </p:spTree>
    <p:extLst>
      <p:ext uri="{BB962C8B-B14F-4D97-AF65-F5344CB8AC3E}">
        <p14:creationId xmlns:p14="http://schemas.microsoft.com/office/powerpoint/2010/main" val="3248664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21A68-0526-2BA9-7E54-42A41714E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84C8B9-137A-4B85-13A4-8C63EEE868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D943FF-7C3F-F625-0235-87180F6B0E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C6802D-5FDE-970F-02B4-D6E23726883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 of 160</a:t>
            </a:r>
          </a:p>
        </p:txBody>
      </p:sp>
    </p:spTree>
    <p:extLst>
      <p:ext uri="{BB962C8B-B14F-4D97-AF65-F5344CB8AC3E}">
        <p14:creationId xmlns:p14="http://schemas.microsoft.com/office/powerpoint/2010/main" val="1516365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35C20-0113-2038-EAEE-6C21392C1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3E847-CB92-42D9-22A9-664396BC24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D44C0A-BC1C-422A-E547-E63F964F9E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9198569-D67F-F1F1-ABB7-B8C4A4CC65A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16 of 160</a:t>
            </a:r>
          </a:p>
        </p:txBody>
      </p:sp>
    </p:spTree>
    <p:extLst>
      <p:ext uri="{BB962C8B-B14F-4D97-AF65-F5344CB8AC3E}">
        <p14:creationId xmlns:p14="http://schemas.microsoft.com/office/powerpoint/2010/main" val="1718904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BECB7-BA0D-15AB-BF7C-6BFDD2B0C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C2E351-7930-3B95-9005-F33576D3B7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822850-F947-6861-BBB5-1FF71A54D2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FFB15FE-E37C-7BF0-B542-CBD6A2C7D80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22 of 160</a:t>
            </a:r>
          </a:p>
        </p:txBody>
      </p:sp>
    </p:spTree>
    <p:extLst>
      <p:ext uri="{BB962C8B-B14F-4D97-AF65-F5344CB8AC3E}">
        <p14:creationId xmlns:p14="http://schemas.microsoft.com/office/powerpoint/2010/main" val="2281441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A1670-FE43-53C0-2113-871F68F34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99C557-C6D6-775D-FC03-B6E0A7D507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22CD33-8F3A-039C-BD91-C6B76179F9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C8AB12-22AC-1B90-7C5B-CDF7A4109E0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23 of 160</a:t>
            </a:r>
          </a:p>
        </p:txBody>
      </p:sp>
    </p:spTree>
    <p:extLst>
      <p:ext uri="{BB962C8B-B14F-4D97-AF65-F5344CB8AC3E}">
        <p14:creationId xmlns:p14="http://schemas.microsoft.com/office/powerpoint/2010/main" val="3457774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07671-1D40-F0F4-A564-781012C7A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15E3B-58B7-90BC-F9CF-E603D1632A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B2C0E8-951E-C6AF-E2D4-00BAADB12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B98AAF-6310-3D5B-749E-48FE6474B1A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24 of 160</a:t>
            </a:r>
          </a:p>
        </p:txBody>
      </p:sp>
    </p:spTree>
    <p:extLst>
      <p:ext uri="{BB962C8B-B14F-4D97-AF65-F5344CB8AC3E}">
        <p14:creationId xmlns:p14="http://schemas.microsoft.com/office/powerpoint/2010/main" val="262899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75FE6-ABF3-D2BA-F226-59E4F8453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C98C0-4608-C3A0-3551-FC4BC64293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49C6DF-E1F8-C01F-D211-D649DC3BD6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CA0B05-50F0-3D82-CE45-4296891A6E0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29 of 160</a:t>
            </a:r>
          </a:p>
        </p:txBody>
      </p:sp>
    </p:spTree>
    <p:extLst>
      <p:ext uri="{BB962C8B-B14F-4D97-AF65-F5344CB8AC3E}">
        <p14:creationId xmlns:p14="http://schemas.microsoft.com/office/powerpoint/2010/main" val="279325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FA8CE-B877-AA54-F008-63BFC5571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122E2B-C2D1-8C46-EA68-B78F2B919A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8B5F00-77D9-2BF2-8924-0BE2CA5C61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3B3DE3-644C-CAAF-B042-1E1BADDBFFC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39 of 160</a:t>
            </a:r>
          </a:p>
        </p:txBody>
      </p:sp>
    </p:spTree>
    <p:extLst>
      <p:ext uri="{BB962C8B-B14F-4D97-AF65-F5344CB8AC3E}">
        <p14:creationId xmlns:p14="http://schemas.microsoft.com/office/powerpoint/2010/main" val="375067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6FBB9-3D74-46E6-AE31-F2DD75369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1DF0AB-B80C-F9CE-50A5-7DFF2A6A9A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3D3563-4E1E-0CFC-BDC1-284687DC9A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83D3FB-4B67-03EC-62EA-D03C2327E65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50 of 160</a:t>
            </a:r>
          </a:p>
        </p:txBody>
      </p:sp>
    </p:spTree>
    <p:extLst>
      <p:ext uri="{BB962C8B-B14F-4D97-AF65-F5344CB8AC3E}">
        <p14:creationId xmlns:p14="http://schemas.microsoft.com/office/powerpoint/2010/main" val="2469892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68E17-D3D7-3809-9512-07507E4A8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16584D-8EE8-86F5-89E5-F757C4016E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7DFC6E-B958-F3A6-3D13-7FBD0F2D84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5CEB53-2917-0685-C6E5-465E71ADD60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64 of 160</a:t>
            </a:r>
          </a:p>
        </p:txBody>
      </p:sp>
    </p:spTree>
    <p:extLst>
      <p:ext uri="{BB962C8B-B14F-4D97-AF65-F5344CB8AC3E}">
        <p14:creationId xmlns:p14="http://schemas.microsoft.com/office/powerpoint/2010/main" val="87147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7A009-0ABE-36FE-8C36-AD2C5428B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6FFFEA-3F47-040D-554F-C38B65150F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0C73AB-8C47-024E-7C73-0796B76011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7CA1C6-08A2-D537-769D-5994CB83B7B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65 of 160</a:t>
            </a:r>
          </a:p>
        </p:txBody>
      </p:sp>
    </p:spTree>
    <p:extLst>
      <p:ext uri="{BB962C8B-B14F-4D97-AF65-F5344CB8AC3E}">
        <p14:creationId xmlns:p14="http://schemas.microsoft.com/office/powerpoint/2010/main" val="2260712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70F09-EEFE-498C-600E-4E5C6F81C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6A79F8-B822-1E2D-58F4-61A97BABC3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6172FF-A803-75C6-7D48-20EE048386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7BD684-E850-7177-969E-D682E48BE0F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67 of 160</a:t>
            </a:r>
          </a:p>
        </p:txBody>
      </p:sp>
    </p:spTree>
    <p:extLst>
      <p:ext uri="{BB962C8B-B14F-4D97-AF65-F5344CB8AC3E}">
        <p14:creationId xmlns:p14="http://schemas.microsoft.com/office/powerpoint/2010/main" val="2223452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0801D-E4B0-7B27-3366-A85236E67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79E575-7369-6D23-4BF1-F4B8A2A82D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B51D10-7E69-71E9-EA32-A0EB7FF4FB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A43664-AC76-7F32-D502-514CD625B6C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69 of 160</a:t>
            </a:r>
          </a:p>
        </p:txBody>
      </p:sp>
    </p:spTree>
    <p:extLst>
      <p:ext uri="{BB962C8B-B14F-4D97-AF65-F5344CB8AC3E}">
        <p14:creationId xmlns:p14="http://schemas.microsoft.com/office/powerpoint/2010/main" val="314116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4C573-8037-38EF-51B4-AC9076BC6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831522-8CC3-A019-1897-B53A94E274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14FDE6-CC6B-B7F9-4E3B-F16059DF64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BD9296-E1E7-552A-89F5-D74F6425C31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72 of 160</a:t>
            </a:r>
          </a:p>
        </p:txBody>
      </p:sp>
    </p:spTree>
    <p:extLst>
      <p:ext uri="{BB962C8B-B14F-4D97-AF65-F5344CB8AC3E}">
        <p14:creationId xmlns:p14="http://schemas.microsoft.com/office/powerpoint/2010/main" val="32366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23698-00DA-670E-DA86-8C092D4A1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6B468C-EE5B-FCF2-234D-D1CC83F65A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AD0681-F8B0-FEB5-7108-9242A046C7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94D837-10A8-DC6A-3ADD-8AD55921224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88 of 160</a:t>
            </a:r>
          </a:p>
        </p:txBody>
      </p:sp>
    </p:spTree>
    <p:extLst>
      <p:ext uri="{BB962C8B-B14F-4D97-AF65-F5344CB8AC3E}">
        <p14:creationId xmlns:p14="http://schemas.microsoft.com/office/powerpoint/2010/main" val="209519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1A44B-B903-75DF-3186-F135C6C03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833210-AF88-5956-5F5E-3C883F3FAD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D2F90D-8AED-570F-1BAA-F21A8BDA6A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4FCE940-EC78-43B8-CD11-9F45F532721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89 of 160</a:t>
            </a:r>
          </a:p>
        </p:txBody>
      </p:sp>
    </p:spTree>
    <p:extLst>
      <p:ext uri="{BB962C8B-B14F-4D97-AF65-F5344CB8AC3E}">
        <p14:creationId xmlns:p14="http://schemas.microsoft.com/office/powerpoint/2010/main" val="1945990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F025A-077A-292B-6E66-06036143D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ADA0B1-941A-DB53-D825-266199A1D9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395DA-F558-61DB-B720-AA840D3AFA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8" y="0"/>
            <a:ext cx="385762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9A3B66-748B-081B-A4C5-9F68E668C8C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95 of 160</a:t>
            </a:r>
          </a:p>
        </p:txBody>
      </p:sp>
    </p:spTree>
    <p:extLst>
      <p:ext uri="{BB962C8B-B14F-4D97-AF65-F5344CB8AC3E}">
        <p14:creationId xmlns:p14="http://schemas.microsoft.com/office/powerpoint/2010/main" val="210335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96E81-5B0D-233C-9E77-CA2326628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67832B-B1BB-FE1D-1BE4-9D5B368736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E7BBC0-4B3E-FE6B-C7F8-A8863D6317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B87FCCD-2036-BEEE-F384-760ECFEB189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100 of 160</a:t>
            </a:r>
          </a:p>
        </p:txBody>
      </p:sp>
    </p:spTree>
    <p:extLst>
      <p:ext uri="{BB962C8B-B14F-4D97-AF65-F5344CB8AC3E}">
        <p14:creationId xmlns:p14="http://schemas.microsoft.com/office/powerpoint/2010/main" val="3717838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3C40B-D3F0-4CDE-BDBD-2001F1887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6B7888-D574-78DB-8461-7549F15AFD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E5CB63-B80D-217A-B5AC-51CE1785A9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6924FF3-0718-9187-527A-96570F390C5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105 of 160</a:t>
            </a:r>
          </a:p>
        </p:txBody>
      </p:sp>
    </p:spTree>
    <p:extLst>
      <p:ext uri="{BB962C8B-B14F-4D97-AF65-F5344CB8AC3E}">
        <p14:creationId xmlns:p14="http://schemas.microsoft.com/office/powerpoint/2010/main" val="3624646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92032-65F6-68AD-E3E9-DFA8F24D6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44496E-03C0-777A-CFBB-ACDB8C7DD0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3AD558-BD82-C4F7-D59D-A4FBFFEFD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C07F5A-EF31-358B-1AC7-81613773902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110 of 160</a:t>
            </a:r>
          </a:p>
        </p:txBody>
      </p:sp>
    </p:spTree>
    <p:extLst>
      <p:ext uri="{BB962C8B-B14F-4D97-AF65-F5344CB8AC3E}">
        <p14:creationId xmlns:p14="http://schemas.microsoft.com/office/powerpoint/2010/main" val="3793068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5EF4C-C784-E09D-A438-F93ED2C16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E25BC2-F419-DECF-8369-B9B4B79945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46A0EF-E9D3-3355-B086-70ABC91289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97B634-0FF5-72DB-00D0-9FA5A7710C1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116 of 160</a:t>
            </a:r>
          </a:p>
        </p:txBody>
      </p:sp>
    </p:spTree>
    <p:extLst>
      <p:ext uri="{BB962C8B-B14F-4D97-AF65-F5344CB8AC3E}">
        <p14:creationId xmlns:p14="http://schemas.microsoft.com/office/powerpoint/2010/main" val="1447100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E50FF-4905-376C-08BD-09F0D5E72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90BF85-E824-967F-D5C2-70481EE136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7C977C-F234-CF57-C4E0-5CF0CE89ED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ACB9F2-9DAC-C5C9-797D-8DC824D2717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118 of 160</a:t>
            </a:r>
          </a:p>
        </p:txBody>
      </p:sp>
    </p:spTree>
    <p:extLst>
      <p:ext uri="{BB962C8B-B14F-4D97-AF65-F5344CB8AC3E}">
        <p14:creationId xmlns:p14="http://schemas.microsoft.com/office/powerpoint/2010/main" val="2078819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848DC-86F5-924A-D885-7F2F38175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1A100E-6363-F7C1-E780-9713EEBE40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B89AF2-0055-99A6-29CD-1A37C59A8C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AC0C2E-B444-3B39-E72E-163AE808BAD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120 of 160</a:t>
            </a:r>
          </a:p>
        </p:txBody>
      </p:sp>
    </p:spTree>
    <p:extLst>
      <p:ext uri="{BB962C8B-B14F-4D97-AF65-F5344CB8AC3E}">
        <p14:creationId xmlns:p14="http://schemas.microsoft.com/office/powerpoint/2010/main" val="1140275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7E868-F5D2-8319-E511-0A5EAEB72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B94604-4C6A-88C5-9C62-0DA0ADF8EA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BDBBF1-5FA1-7961-F99A-CA69D835BD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B65C7D-617E-17DA-B0DC-2CB5D8A4AEE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123 of 160</a:t>
            </a:r>
          </a:p>
        </p:txBody>
      </p:sp>
    </p:spTree>
    <p:extLst>
      <p:ext uri="{BB962C8B-B14F-4D97-AF65-F5344CB8AC3E}">
        <p14:creationId xmlns:p14="http://schemas.microsoft.com/office/powerpoint/2010/main" val="2332938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5DC54-B3E4-C95A-2F01-026C0F45D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9AD421-CB0E-0C37-658E-A4FA2E03D8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1551ED-4B5A-DCCC-ED8F-4385C76BD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B0EB77-2360-DE0A-2A7C-89622C7EAFB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127 of 160</a:t>
            </a:r>
          </a:p>
        </p:txBody>
      </p:sp>
    </p:spTree>
    <p:extLst>
      <p:ext uri="{BB962C8B-B14F-4D97-AF65-F5344CB8AC3E}">
        <p14:creationId xmlns:p14="http://schemas.microsoft.com/office/powerpoint/2010/main" val="324111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C0163-8D75-37D8-FEA6-56980E668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895B61-664A-007F-33FE-DBB729D5C2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FEA899-76BE-7631-593C-4C5926F95A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607121-D745-CDCA-20DD-17EF9426146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133 of 160</a:t>
            </a:r>
          </a:p>
        </p:txBody>
      </p:sp>
    </p:spTree>
    <p:extLst>
      <p:ext uri="{BB962C8B-B14F-4D97-AF65-F5344CB8AC3E}">
        <p14:creationId xmlns:p14="http://schemas.microsoft.com/office/powerpoint/2010/main" val="204309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CDE55-B8E4-C821-93D1-D63EC30D3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DD6F58-27BC-693F-ED7E-8FF3A460A4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812F39-C3E0-2982-52B9-035650129C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4862B6-7FD4-4249-82B3-CD0EA41D42D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134 of 160</a:t>
            </a:r>
          </a:p>
        </p:txBody>
      </p:sp>
    </p:spTree>
    <p:extLst>
      <p:ext uri="{BB962C8B-B14F-4D97-AF65-F5344CB8AC3E}">
        <p14:creationId xmlns:p14="http://schemas.microsoft.com/office/powerpoint/2010/main" val="1603610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6DA9F-FE68-E1A7-5D19-2DF4E67C6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F8D8D6-9CFA-DEF4-3973-7F15CE5C41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D03950-F94F-C75F-655B-C9942B4874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3B33C1-9E2F-16E7-42EF-D61BEC3E70B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136 of 160</a:t>
            </a:r>
          </a:p>
        </p:txBody>
      </p:sp>
    </p:spTree>
    <p:extLst>
      <p:ext uri="{BB962C8B-B14F-4D97-AF65-F5344CB8AC3E}">
        <p14:creationId xmlns:p14="http://schemas.microsoft.com/office/powerpoint/2010/main" val="2483130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23071-A628-89A5-C4EA-BC37AA64C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FCA6F7-BB13-F9F4-685F-5077262B39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E01759-B785-F0FD-860C-62CCD16E16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84BB3E1-8DCA-AD1F-D2DB-A058DDC4F77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137 of 160</a:t>
            </a:r>
          </a:p>
        </p:txBody>
      </p:sp>
    </p:spTree>
    <p:extLst>
      <p:ext uri="{BB962C8B-B14F-4D97-AF65-F5344CB8AC3E}">
        <p14:creationId xmlns:p14="http://schemas.microsoft.com/office/powerpoint/2010/main" val="3274694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77BAE-6CE5-7E47-C860-6B7AD1963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4806F8-3E60-7DE3-600D-4FE57DD490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0D6595-BE36-5CFE-B29B-B83726B2CB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0E04B4-B342-A825-A3E8-84037F4CE01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141 of 160</a:t>
            </a:r>
          </a:p>
        </p:txBody>
      </p:sp>
    </p:spTree>
    <p:extLst>
      <p:ext uri="{BB962C8B-B14F-4D97-AF65-F5344CB8AC3E}">
        <p14:creationId xmlns:p14="http://schemas.microsoft.com/office/powerpoint/2010/main" val="2856843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B704D-1968-F00B-872F-BAAB55BC0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F94FBD-F6A9-FA5C-54CB-2E90D2F615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13EFD4-96E5-148B-3BC1-06D04C9ECA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471AE5-FB6F-2083-0CC3-2ADC7B2CD19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144 of 160</a:t>
            </a:r>
          </a:p>
        </p:txBody>
      </p:sp>
    </p:spTree>
    <p:extLst>
      <p:ext uri="{BB962C8B-B14F-4D97-AF65-F5344CB8AC3E}">
        <p14:creationId xmlns:p14="http://schemas.microsoft.com/office/powerpoint/2010/main" val="4094019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48419-BCB3-D10E-96CC-4E2F5F923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25876-B9E8-2F66-6E56-49AEEB4D4A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E9298D-AE6D-DDBD-C5A2-AA0EEB5920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3A0662-7E3E-4EE5-0939-61794BBF1AE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154 of 160</a:t>
            </a:r>
          </a:p>
        </p:txBody>
      </p:sp>
    </p:spTree>
    <p:extLst>
      <p:ext uri="{BB962C8B-B14F-4D97-AF65-F5344CB8AC3E}">
        <p14:creationId xmlns:p14="http://schemas.microsoft.com/office/powerpoint/2010/main" val="193103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F5231-D4D2-3876-D454-37E332E05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1FE85E-B402-CB43-E466-382C1FE329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3D9CFB-036D-B524-5D88-CE1B6B6FE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A1D885-5BC4-FF1D-6EB1-CE58BCD156E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158 of 160</a:t>
            </a:r>
          </a:p>
        </p:txBody>
      </p:sp>
    </p:spTree>
    <p:extLst>
      <p:ext uri="{BB962C8B-B14F-4D97-AF65-F5344CB8AC3E}">
        <p14:creationId xmlns:p14="http://schemas.microsoft.com/office/powerpoint/2010/main" val="426118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59EFD-DCA3-44B1-A788-EA8ACF1CC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EDF131-5633-4E00-D3F1-9FB6E59829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2C4CF2-4A5D-A03E-D740-C87434DC9E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BC16EA-4D1F-1520-B54D-5A9FCAC3E29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 of 160</a:t>
            </a:r>
          </a:p>
        </p:txBody>
      </p:sp>
    </p:spTree>
    <p:extLst>
      <p:ext uri="{BB962C8B-B14F-4D97-AF65-F5344CB8AC3E}">
        <p14:creationId xmlns:p14="http://schemas.microsoft.com/office/powerpoint/2010/main" val="1134659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4FAD3-0B8C-EEAA-7D29-DF8711D6E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82CF5D-44DD-878B-918D-CC09526E7A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FFB38B-E623-A431-8F5F-0046BC9883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6BA7D8-7D5B-56D1-6F1C-F6B4A64743F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16 of 160</a:t>
            </a:r>
          </a:p>
        </p:txBody>
      </p:sp>
    </p:spTree>
    <p:extLst>
      <p:ext uri="{BB962C8B-B14F-4D97-AF65-F5344CB8AC3E}">
        <p14:creationId xmlns:p14="http://schemas.microsoft.com/office/powerpoint/2010/main" val="390671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8183E-C075-B92B-7607-A0BC1D8E3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9301C-5639-516D-A1DA-48CD31FF91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DFA72D-C03B-0A12-8C7E-84A3777904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5E41DE-C03F-CB6A-0430-15D67715A42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21 of 160</a:t>
            </a:r>
          </a:p>
        </p:txBody>
      </p:sp>
    </p:spTree>
    <p:extLst>
      <p:ext uri="{BB962C8B-B14F-4D97-AF65-F5344CB8AC3E}">
        <p14:creationId xmlns:p14="http://schemas.microsoft.com/office/powerpoint/2010/main" val="259944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37525-7794-9F43-4878-5A74C81CB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EEDF0-EF6F-806E-B3BC-ABCA384C88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A108DC-A437-D4B4-5F14-727327B7DC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39982A1-BD25-15DF-B780-34EA67C5BA8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25 of 160</a:t>
            </a:r>
          </a:p>
        </p:txBody>
      </p:sp>
    </p:spTree>
    <p:extLst>
      <p:ext uri="{BB962C8B-B14F-4D97-AF65-F5344CB8AC3E}">
        <p14:creationId xmlns:p14="http://schemas.microsoft.com/office/powerpoint/2010/main" val="85207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03500-D556-0872-735A-FB26C5ECB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F46AC6-2D09-F4C9-86E0-46D22812FF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CA51CD-A4BC-5CC9-91D7-BAE5DA971D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C35D47-894F-3F3C-397E-6C6682AAC52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28 of 160</a:t>
            </a:r>
          </a:p>
        </p:txBody>
      </p:sp>
    </p:spTree>
    <p:extLst>
      <p:ext uri="{BB962C8B-B14F-4D97-AF65-F5344CB8AC3E}">
        <p14:creationId xmlns:p14="http://schemas.microsoft.com/office/powerpoint/2010/main" val="30905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B5DE0-3DBB-8E47-B7DA-9E6609831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3D2CC8-9D2A-B877-0695-CDDFDC2AEE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EFE66A-7E92-AD24-0ED9-4E26D05890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4F9A7C-5118-3545-4119-ED2FB10CBBD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32 of 160</a:t>
            </a:r>
          </a:p>
        </p:txBody>
      </p:sp>
    </p:spTree>
    <p:extLst>
      <p:ext uri="{BB962C8B-B14F-4D97-AF65-F5344CB8AC3E}">
        <p14:creationId xmlns:p14="http://schemas.microsoft.com/office/powerpoint/2010/main" val="31449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40294-A690-8F17-F13F-F7E9EC744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8D5835-FCC1-02F0-E2A5-86A63DA327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11C5E7-9CE0-9CB8-551D-98C073FFBB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72DCB20-6177-1F6B-DCD0-C5CE32DB924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37 of 160</a:t>
            </a:r>
          </a:p>
        </p:txBody>
      </p:sp>
    </p:spTree>
    <p:extLst>
      <p:ext uri="{BB962C8B-B14F-4D97-AF65-F5344CB8AC3E}">
        <p14:creationId xmlns:p14="http://schemas.microsoft.com/office/powerpoint/2010/main" val="1468524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C8FFB-C21E-A715-BA29-21737D04C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C25DC-BD5E-D30B-507F-84AF43F3C7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7F72A3-07AC-BF8C-44E2-2906AE5937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68A981-2165-2208-C52B-779C93C13FF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42 of 160</a:t>
            </a:r>
          </a:p>
        </p:txBody>
      </p:sp>
    </p:spTree>
    <p:extLst>
      <p:ext uri="{BB962C8B-B14F-4D97-AF65-F5344CB8AC3E}">
        <p14:creationId xmlns:p14="http://schemas.microsoft.com/office/powerpoint/2010/main" val="676665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B5ED9-E396-810D-5E13-36D2FE288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F35EEF-5D73-A47F-6015-C4B82CDABB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BEFCE0-5D8E-3D93-DC87-8A53CF5009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B56593-9F00-6ECB-8A1A-472AE909643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43 of 160</a:t>
            </a:r>
          </a:p>
        </p:txBody>
      </p:sp>
    </p:spTree>
    <p:extLst>
      <p:ext uri="{BB962C8B-B14F-4D97-AF65-F5344CB8AC3E}">
        <p14:creationId xmlns:p14="http://schemas.microsoft.com/office/powerpoint/2010/main" val="320310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BDC24-90A6-CDBE-CC78-BA413A465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BF6737-CA6A-42D5-3EAA-E0DBADC674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0D2655-F8C1-1A6A-F955-D78B8B3D5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23ECC2-36F1-9160-3AD0-BC00490FCBB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48 of 160</a:t>
            </a:r>
          </a:p>
        </p:txBody>
      </p:sp>
    </p:spTree>
    <p:extLst>
      <p:ext uri="{BB962C8B-B14F-4D97-AF65-F5344CB8AC3E}">
        <p14:creationId xmlns:p14="http://schemas.microsoft.com/office/powerpoint/2010/main" val="70421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2F6A8-5F68-8FB9-30AD-8A5CC51C4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D3EBFC-FB56-9665-3C59-25C48444B6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6318D6-70F9-14A2-30B3-B1938FB009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1AB084-2DA6-0B97-494C-4E399012C3D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50 of 160</a:t>
            </a:r>
          </a:p>
        </p:txBody>
      </p:sp>
    </p:spTree>
    <p:extLst>
      <p:ext uri="{BB962C8B-B14F-4D97-AF65-F5344CB8AC3E}">
        <p14:creationId xmlns:p14="http://schemas.microsoft.com/office/powerpoint/2010/main" val="1655199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DA5DE-FCC3-2142-0EDD-C0217F3BE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42BB83-9309-66A2-DB77-2A93E6F9F1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9847EE-A92E-BAAB-4CB3-4D4C05C627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37B23B-9C76-DA80-B4D6-6A97B6D4C8A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57 of 160</a:t>
            </a:r>
          </a:p>
        </p:txBody>
      </p:sp>
    </p:spTree>
    <p:extLst>
      <p:ext uri="{BB962C8B-B14F-4D97-AF65-F5344CB8AC3E}">
        <p14:creationId xmlns:p14="http://schemas.microsoft.com/office/powerpoint/2010/main" val="1705811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6B523-60B8-0E4B-1440-BCBCB921A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493A06-FCE1-7D7D-3A8A-5DA5306AD1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8FB1DE-CF14-DE09-6DE4-FBFC9BCD75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26FD47-6DDE-09DD-A8EC-DD23FAA3137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58 of 160</a:t>
            </a:r>
          </a:p>
        </p:txBody>
      </p:sp>
    </p:spTree>
    <p:extLst>
      <p:ext uri="{BB962C8B-B14F-4D97-AF65-F5344CB8AC3E}">
        <p14:creationId xmlns:p14="http://schemas.microsoft.com/office/powerpoint/2010/main" val="247389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B7D6D-9732-236B-AB20-4782DD87A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BA4BEB-1C22-A5AA-136E-4B60F7AFB2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7D5663-F07C-1000-CDB2-33404B1FBD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B1AB01-3FC6-B9B7-4EB0-03A039BB3DA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59 of 160</a:t>
            </a:r>
          </a:p>
        </p:txBody>
      </p:sp>
    </p:spTree>
    <p:extLst>
      <p:ext uri="{BB962C8B-B14F-4D97-AF65-F5344CB8AC3E}">
        <p14:creationId xmlns:p14="http://schemas.microsoft.com/office/powerpoint/2010/main" val="20048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D76CF-4FB6-B0CD-703D-BAD32D2F0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25AC0D-B4D9-D701-7750-ADBA043EC2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4BD793-14DA-5564-F7D6-5219BF40C1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85B324-1C29-3ED9-CE3B-161FC63BB04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69 of 160</a:t>
            </a:r>
          </a:p>
        </p:txBody>
      </p:sp>
    </p:spTree>
    <p:extLst>
      <p:ext uri="{BB962C8B-B14F-4D97-AF65-F5344CB8AC3E}">
        <p14:creationId xmlns:p14="http://schemas.microsoft.com/office/powerpoint/2010/main" val="296769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4E351-728D-14BE-CF16-2452C4466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6D6921-F0B1-01C1-47A2-04EEE50889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C88B2A-1D7F-7A92-E0FA-A746FEC3D7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DE26CF7-CF2F-4EB6-1D92-1F9C9472591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72 of 160</a:t>
            </a:r>
          </a:p>
        </p:txBody>
      </p:sp>
    </p:spTree>
    <p:extLst>
      <p:ext uri="{BB962C8B-B14F-4D97-AF65-F5344CB8AC3E}">
        <p14:creationId xmlns:p14="http://schemas.microsoft.com/office/powerpoint/2010/main" val="52302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D7A60-41AB-0CD2-0C51-854374646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A66796-086D-EE57-C64F-BF62F9828D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138DEA-67FE-4561-A883-B10DC78CB1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D913DB-09EE-F9D1-A4EE-8DFB8080173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73 of 160</a:t>
            </a:r>
          </a:p>
        </p:txBody>
      </p:sp>
    </p:spTree>
    <p:extLst>
      <p:ext uri="{BB962C8B-B14F-4D97-AF65-F5344CB8AC3E}">
        <p14:creationId xmlns:p14="http://schemas.microsoft.com/office/powerpoint/2010/main" val="2097135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B1015-ED12-1885-A23F-50F83D682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621D09-C2FD-9FC2-B25C-CA1D74E892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ED91B8-1887-6A6E-B8FC-600427D81D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8582C7-815A-E8EB-5CAB-006E4580206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79 of 160</a:t>
            </a:r>
          </a:p>
        </p:txBody>
      </p:sp>
    </p:spTree>
    <p:extLst>
      <p:ext uri="{BB962C8B-B14F-4D97-AF65-F5344CB8AC3E}">
        <p14:creationId xmlns:p14="http://schemas.microsoft.com/office/powerpoint/2010/main" val="290202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DF364-3C49-B0FE-46EB-41DF2E150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CD9CD8-0209-8EA3-7801-51A9DA9258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461408-F85B-28A9-F6B3-FB514658BA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25960B-1DE1-74AB-99F7-05E1221B85C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84 of 160</a:t>
            </a:r>
          </a:p>
        </p:txBody>
      </p:sp>
    </p:spTree>
    <p:extLst>
      <p:ext uri="{BB962C8B-B14F-4D97-AF65-F5344CB8AC3E}">
        <p14:creationId xmlns:p14="http://schemas.microsoft.com/office/powerpoint/2010/main" val="2894299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EF6AF-15C6-0063-E46D-81CBF54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603E29-3BCE-7D63-FF0B-18C8558DF9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6EFD48-6914-33E7-C99E-F5EF915374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FF0C6C-F521-A220-8E39-99F0D027244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88 of 160</a:t>
            </a:r>
          </a:p>
        </p:txBody>
      </p:sp>
    </p:spTree>
    <p:extLst>
      <p:ext uri="{BB962C8B-B14F-4D97-AF65-F5344CB8AC3E}">
        <p14:creationId xmlns:p14="http://schemas.microsoft.com/office/powerpoint/2010/main" val="2674622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9109C-A795-76F0-25DA-5FFEC72F1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709BF9-3F4B-FE3C-1C3D-EA4B792292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B661C3-364F-B370-9FE3-964C3A4FB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7760E4-A8BF-8D60-F661-4325984AEAD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90 of 160</a:t>
            </a:r>
          </a:p>
        </p:txBody>
      </p:sp>
    </p:spTree>
    <p:extLst>
      <p:ext uri="{BB962C8B-B14F-4D97-AF65-F5344CB8AC3E}">
        <p14:creationId xmlns:p14="http://schemas.microsoft.com/office/powerpoint/2010/main" val="1613628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AED96-4E38-8084-3D4E-F04F37D93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E72443-05A8-14F3-903D-DEBD3089EF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DA1C17-C498-6E5E-B311-BDFEBC3EB1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37759A-954F-9384-6DCF-DD3C65219BE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95 of 160</a:t>
            </a:r>
          </a:p>
        </p:txBody>
      </p:sp>
    </p:spTree>
    <p:extLst>
      <p:ext uri="{BB962C8B-B14F-4D97-AF65-F5344CB8AC3E}">
        <p14:creationId xmlns:p14="http://schemas.microsoft.com/office/powerpoint/2010/main" val="1498673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16ABB-FD17-CD5E-5DF8-8C16421D6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00A4CC-5F0E-0E22-A486-103B3F338C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5266A3-07AB-11E8-12FC-E82BB346E5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0A2D3A-77A5-F261-AC06-B74553C2D0C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97 of 160</a:t>
            </a:r>
          </a:p>
        </p:txBody>
      </p:sp>
    </p:spTree>
    <p:extLst>
      <p:ext uri="{BB962C8B-B14F-4D97-AF65-F5344CB8AC3E}">
        <p14:creationId xmlns:p14="http://schemas.microsoft.com/office/powerpoint/2010/main" val="588430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A8C16-D4AB-05F7-1F9B-CE160A1A2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BF2678-989D-0A65-7317-2F20E0E680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AEC04C-1677-019F-5A4A-21F76E3B2C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F413C5-EEBC-F935-E0FB-BDDA7393BA5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98 of 160</a:t>
            </a:r>
          </a:p>
        </p:txBody>
      </p:sp>
    </p:spTree>
    <p:extLst>
      <p:ext uri="{BB962C8B-B14F-4D97-AF65-F5344CB8AC3E}">
        <p14:creationId xmlns:p14="http://schemas.microsoft.com/office/powerpoint/2010/main" val="201338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692B8-20F6-2154-C1F4-A02E981C5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7D6A2C-FB60-2641-B918-E002B6824F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0109AD-263E-63F8-5483-2D343BF735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33BC4C-2EEB-6252-D2CA-A4531CA70E5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108 of 160</a:t>
            </a:r>
          </a:p>
        </p:txBody>
      </p:sp>
    </p:spTree>
    <p:extLst>
      <p:ext uri="{BB962C8B-B14F-4D97-AF65-F5344CB8AC3E}">
        <p14:creationId xmlns:p14="http://schemas.microsoft.com/office/powerpoint/2010/main" val="852493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9ABEB-5FE7-9E94-F8F5-464E22200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795D89-7C93-18F9-9A9B-0689105449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77040A-12B1-B632-6F0E-99353D0A5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4F890C-543A-A917-C2C1-4823CCE7C6D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109 of 160</a:t>
            </a:r>
          </a:p>
        </p:txBody>
      </p:sp>
    </p:spTree>
    <p:extLst>
      <p:ext uri="{BB962C8B-B14F-4D97-AF65-F5344CB8AC3E}">
        <p14:creationId xmlns:p14="http://schemas.microsoft.com/office/powerpoint/2010/main" val="3788126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94FDE-731B-80F3-1C4D-4A73888CA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C37FC0-9697-2717-A91A-7D8433E103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A4A3D5-3AFC-1F1E-3AC6-8DFE5B331B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3D7B01-DC28-55A8-E095-8E4D82C5F71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112 of 160</a:t>
            </a:r>
          </a:p>
        </p:txBody>
      </p:sp>
    </p:spTree>
    <p:extLst>
      <p:ext uri="{BB962C8B-B14F-4D97-AF65-F5344CB8AC3E}">
        <p14:creationId xmlns:p14="http://schemas.microsoft.com/office/powerpoint/2010/main" val="20260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B00C9-1ED7-A289-32F2-1D21F497A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B7E77C-ECCC-B330-1B2E-A373B76F13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75C268-4214-F6CE-09AB-C438DF3CC2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91D8D3-321F-1F4F-D69D-03C10E1664D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117 of 160</a:t>
            </a:r>
          </a:p>
        </p:txBody>
      </p:sp>
    </p:spTree>
    <p:extLst>
      <p:ext uri="{BB962C8B-B14F-4D97-AF65-F5344CB8AC3E}">
        <p14:creationId xmlns:p14="http://schemas.microsoft.com/office/powerpoint/2010/main" val="273137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EC9D6-C39D-B5EA-65F0-934C88833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D3255-8638-58B6-4468-C6A9D21D63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ADD39D-FE3E-F4A8-F154-13397E2348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FCA6BA-05C7-7B50-0CE3-8478A0036CF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123 of 160</a:t>
            </a:r>
          </a:p>
        </p:txBody>
      </p:sp>
    </p:spTree>
    <p:extLst>
      <p:ext uri="{BB962C8B-B14F-4D97-AF65-F5344CB8AC3E}">
        <p14:creationId xmlns:p14="http://schemas.microsoft.com/office/powerpoint/2010/main" val="2021581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F7704-6BE8-AE8E-1555-AA5FDDF58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60EF96-9796-C362-BCCA-F6871004A5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B69363-E6E5-A782-5A8B-D10508766D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DDBEC9-DE43-D74E-7C72-2586712894A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127 of 160</a:t>
            </a:r>
          </a:p>
        </p:txBody>
      </p:sp>
    </p:spTree>
    <p:extLst>
      <p:ext uri="{BB962C8B-B14F-4D97-AF65-F5344CB8AC3E}">
        <p14:creationId xmlns:p14="http://schemas.microsoft.com/office/powerpoint/2010/main" val="389199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DE24D-9B81-6DE4-9CCA-CD2990BE4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47B9B9-27AF-23BC-FA89-BD3A81E16F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EDB279-7DDB-1CC0-70C5-58F0B0564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DFFC2D-CB39-21E3-EE18-3A264221C60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129 of 160</a:t>
            </a:r>
          </a:p>
        </p:txBody>
      </p:sp>
    </p:spTree>
    <p:extLst>
      <p:ext uri="{BB962C8B-B14F-4D97-AF65-F5344CB8AC3E}">
        <p14:creationId xmlns:p14="http://schemas.microsoft.com/office/powerpoint/2010/main" val="1073494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C26C6-00DC-F429-8CF9-64F113C74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71DD3C-AC00-305C-0A08-C2AF9E2DB3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139841-843A-2A98-1CDE-7A5E63F438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FC4429-46F5-348E-B8E1-EE6FDB790EE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131 of 160</a:t>
            </a:r>
          </a:p>
        </p:txBody>
      </p:sp>
    </p:spTree>
    <p:extLst>
      <p:ext uri="{BB962C8B-B14F-4D97-AF65-F5344CB8AC3E}">
        <p14:creationId xmlns:p14="http://schemas.microsoft.com/office/powerpoint/2010/main" val="38593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F65F3-20B2-1AEC-02B0-7BAD46B9F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6B2F31-0A35-E704-1649-49D6E49E9B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4E6C58-1D61-7EEE-B3DF-5C15F4A991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2082A6-3F41-158C-3E96-6ACE1B941CC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135 of 160</a:t>
            </a:r>
          </a:p>
        </p:txBody>
      </p:sp>
    </p:spTree>
    <p:extLst>
      <p:ext uri="{BB962C8B-B14F-4D97-AF65-F5344CB8AC3E}">
        <p14:creationId xmlns:p14="http://schemas.microsoft.com/office/powerpoint/2010/main" val="348507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585A0-4CE4-9C47-2537-53EEF0989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B08269-D581-2173-A13B-5503BBB3B5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1AA4DB-A0DB-07DB-AD7F-E36A5EBA73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334959E-BFBC-9F76-1C1E-8EAB37F86AF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 of 160</a:t>
            </a:r>
          </a:p>
        </p:txBody>
      </p:sp>
    </p:spTree>
    <p:extLst>
      <p:ext uri="{BB962C8B-B14F-4D97-AF65-F5344CB8AC3E}">
        <p14:creationId xmlns:p14="http://schemas.microsoft.com/office/powerpoint/2010/main" val="4169037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7237E-AF79-BB24-CA24-882C3F4EC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9525AB-EDB8-008B-3AC4-BC807D3FBC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FAA9E2-77B1-58CA-7A81-DD75EA61D9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623694-B045-3124-F8CD-56C2FA2BBAB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 of 160</a:t>
            </a:r>
          </a:p>
        </p:txBody>
      </p:sp>
    </p:spTree>
    <p:extLst>
      <p:ext uri="{BB962C8B-B14F-4D97-AF65-F5344CB8AC3E}">
        <p14:creationId xmlns:p14="http://schemas.microsoft.com/office/powerpoint/2010/main" val="272872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A7CB9-E464-48DA-3947-FB5F499BB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059374-7E74-87C6-574D-18AA928939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0C09CE-FA9E-943A-DFF3-FD57BE11E4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48EE52-E542-5965-35AE-2FB2485E2EF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 of 160</a:t>
            </a:r>
          </a:p>
        </p:txBody>
      </p:sp>
    </p:spTree>
    <p:extLst>
      <p:ext uri="{BB962C8B-B14F-4D97-AF65-F5344CB8AC3E}">
        <p14:creationId xmlns:p14="http://schemas.microsoft.com/office/powerpoint/2010/main" val="584936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44B10-8996-6E85-5FE1-7B9A790C3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4A03FE-95FC-FF21-CFD4-8F349DC668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2303B1-81D9-8E5F-0EDE-2B6EA688F1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A0EB2B-EA41-06B9-773C-A5632B2279D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21 of 160</a:t>
            </a:r>
          </a:p>
        </p:txBody>
      </p:sp>
    </p:spTree>
    <p:extLst>
      <p:ext uri="{BB962C8B-B14F-4D97-AF65-F5344CB8AC3E}">
        <p14:creationId xmlns:p14="http://schemas.microsoft.com/office/powerpoint/2010/main" val="2691404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BD60F-FC24-B5E9-0902-08D79EF1A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DF704F-E93E-AE5B-EE93-31A446241B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DD77D7-15B0-11E0-9282-8FCFE63092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4F7819-7D7E-F5B5-E737-8C6C42989A5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26 of 160</a:t>
            </a:r>
          </a:p>
        </p:txBody>
      </p:sp>
    </p:spTree>
    <p:extLst>
      <p:ext uri="{BB962C8B-B14F-4D97-AF65-F5344CB8AC3E}">
        <p14:creationId xmlns:p14="http://schemas.microsoft.com/office/powerpoint/2010/main" val="16052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3959E-AE6C-4A86-17F6-3E93352C5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DE23CC-86D1-7AA2-7399-0D22F82E41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3B23D8-5332-DB2C-6626-701F4FB7E4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A526EA-E2CB-CFB9-50D8-A0A12EA1678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27 of 160</a:t>
            </a:r>
          </a:p>
        </p:txBody>
      </p:sp>
    </p:spTree>
    <p:extLst>
      <p:ext uri="{BB962C8B-B14F-4D97-AF65-F5344CB8AC3E}">
        <p14:creationId xmlns:p14="http://schemas.microsoft.com/office/powerpoint/2010/main" val="120221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FA846-FAB0-6434-A4B4-426CBC809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FB4DBB-175F-8CE2-0D66-84323A509E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344A04-5C4B-6EEC-DFFD-CC3820B84C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EAB863-93DD-EC9A-E085-8F31741B8A6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28 of 160</a:t>
            </a:r>
          </a:p>
        </p:txBody>
      </p:sp>
    </p:spTree>
    <p:extLst>
      <p:ext uri="{BB962C8B-B14F-4D97-AF65-F5344CB8AC3E}">
        <p14:creationId xmlns:p14="http://schemas.microsoft.com/office/powerpoint/2010/main" val="2445902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DC319-F160-D52D-1E9E-93A7CFF9A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CF119-B9D5-9759-61AE-B224560D04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8DB40B-D42B-F74A-87D4-93BC947D8D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1799E4-B56E-871F-2013-4119F543D23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30 of 160</a:t>
            </a:r>
          </a:p>
        </p:txBody>
      </p:sp>
    </p:spTree>
    <p:extLst>
      <p:ext uri="{BB962C8B-B14F-4D97-AF65-F5344CB8AC3E}">
        <p14:creationId xmlns:p14="http://schemas.microsoft.com/office/powerpoint/2010/main" val="196941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9C789-5816-8EFF-EC3C-7CB795BAF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CD70BC-D5CF-3EF2-A950-10C9967FA7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F1C8C1-32A1-5BED-1D39-4046ED146E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9893F7-ED79-246B-BA8C-D22C834D66B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32 of 160</a:t>
            </a:r>
          </a:p>
        </p:txBody>
      </p:sp>
    </p:spTree>
    <p:extLst>
      <p:ext uri="{BB962C8B-B14F-4D97-AF65-F5344CB8AC3E}">
        <p14:creationId xmlns:p14="http://schemas.microsoft.com/office/powerpoint/2010/main" val="149139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C6078-54E5-15B5-1502-5DC1071FA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C4BC3-011E-02C6-1B92-43A9B8B638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69DD7B-E6EF-F3AE-C09F-E9DF7D8F91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5441B6-F2C5-4F48-B501-DECF40555E0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39 of 160</a:t>
            </a:r>
          </a:p>
        </p:txBody>
      </p:sp>
    </p:spTree>
    <p:extLst>
      <p:ext uri="{BB962C8B-B14F-4D97-AF65-F5344CB8AC3E}">
        <p14:creationId xmlns:p14="http://schemas.microsoft.com/office/powerpoint/2010/main" val="244280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B9DDD-2765-A9E5-9660-59C1F8252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3A046D-2D2B-BADD-7B7B-8FEAA53480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1601E4-65AF-E72F-5F35-1438FCC850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3B1856-1F80-128F-DCF2-5250BF514AD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41 of 160</a:t>
            </a:r>
          </a:p>
        </p:txBody>
      </p:sp>
    </p:spTree>
    <p:extLst>
      <p:ext uri="{BB962C8B-B14F-4D97-AF65-F5344CB8AC3E}">
        <p14:creationId xmlns:p14="http://schemas.microsoft.com/office/powerpoint/2010/main" val="684853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27FD7-E609-4402-B667-67EDBEBAD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3B932E-09C0-E469-2D25-998752C1D7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CB2132-11AA-26ED-FD94-25EBC264D2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84CAA3-EE59-911A-57A2-42BEA1FC32C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51 of 160</a:t>
            </a:r>
          </a:p>
        </p:txBody>
      </p:sp>
    </p:spTree>
    <p:extLst>
      <p:ext uri="{BB962C8B-B14F-4D97-AF65-F5344CB8AC3E}">
        <p14:creationId xmlns:p14="http://schemas.microsoft.com/office/powerpoint/2010/main" val="361708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A0108-01C1-B306-0244-3C6F60A97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3CAF20-899C-1E2A-172C-0C7D2A9BB6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EC77FD-133E-1336-14F1-A444C70321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23E483-AD6A-1BBD-B590-3A416E37D88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52 of 160</a:t>
            </a:r>
          </a:p>
        </p:txBody>
      </p:sp>
    </p:spTree>
    <p:extLst>
      <p:ext uri="{BB962C8B-B14F-4D97-AF65-F5344CB8AC3E}">
        <p14:creationId xmlns:p14="http://schemas.microsoft.com/office/powerpoint/2010/main" val="110306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10876-08C8-ABB1-93BE-3C71EFC1D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2862C3-CBB2-F444-B75A-B3FC4ABD3B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66D410-B081-3153-83A7-85B462E802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89AEB5-1247-4992-71FD-F2D70AD0D7A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60 of 160</a:t>
            </a:r>
          </a:p>
        </p:txBody>
      </p:sp>
    </p:spTree>
    <p:extLst>
      <p:ext uri="{BB962C8B-B14F-4D97-AF65-F5344CB8AC3E}">
        <p14:creationId xmlns:p14="http://schemas.microsoft.com/office/powerpoint/2010/main" val="111576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5D2EB-4197-AD24-7F1A-204F0E434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F2D01E-B735-833A-7339-26A21480B1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682BFF-8727-AB89-084C-6C545E97DA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5D4311-4025-EA74-05E4-ABF0D3788FE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62 of 160</a:t>
            </a:r>
          </a:p>
        </p:txBody>
      </p:sp>
    </p:spTree>
    <p:extLst>
      <p:ext uri="{BB962C8B-B14F-4D97-AF65-F5344CB8AC3E}">
        <p14:creationId xmlns:p14="http://schemas.microsoft.com/office/powerpoint/2010/main" val="2425839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DFDBB-8392-D646-607B-6AB4BFC5F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62BCAA-D68C-FA4E-1C3E-5F8F876A8F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EE847C-1E5C-DF9D-D71D-5009BF68D3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D7BF02-47D0-5B15-3C55-DDF8F068FED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64 of 160</a:t>
            </a:r>
          </a:p>
        </p:txBody>
      </p:sp>
    </p:spTree>
    <p:extLst>
      <p:ext uri="{BB962C8B-B14F-4D97-AF65-F5344CB8AC3E}">
        <p14:creationId xmlns:p14="http://schemas.microsoft.com/office/powerpoint/2010/main" val="253197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38584-8AA6-DEC6-1E60-4B01C8E9B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79838B-8083-E11A-1E15-03E1B46901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06C0CE-AC8F-2C10-9695-52A6994533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7A2344-0EE5-D802-A42D-F37D6558584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70 of 160</a:t>
            </a:r>
          </a:p>
        </p:txBody>
      </p:sp>
    </p:spTree>
    <p:extLst>
      <p:ext uri="{BB962C8B-B14F-4D97-AF65-F5344CB8AC3E}">
        <p14:creationId xmlns:p14="http://schemas.microsoft.com/office/powerpoint/2010/main" val="59849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DB1D5-F258-3410-E513-8ED89A410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6143E7-05A1-8B54-29E1-B9946C92B2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616F9A-57DD-C911-A141-4A31E0B218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541" y="0"/>
            <a:ext cx="484691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5E53C7-1BFD-2EA5-1237-67E534A947F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73 of 160</a:t>
            </a:r>
          </a:p>
        </p:txBody>
      </p:sp>
    </p:spTree>
    <p:extLst>
      <p:ext uri="{BB962C8B-B14F-4D97-AF65-F5344CB8AC3E}">
        <p14:creationId xmlns:p14="http://schemas.microsoft.com/office/powerpoint/2010/main" val="258232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ED821-390D-DF3C-2315-7C9F027AF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1AF155-6F65-3420-77E7-EA702A8E61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C827EA-97CD-366A-BAD7-E921DFE17C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415A70-792A-6EAC-21A3-7CC3DC026FA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75 of 160</a:t>
            </a:r>
          </a:p>
        </p:txBody>
      </p:sp>
    </p:spTree>
    <p:extLst>
      <p:ext uri="{BB962C8B-B14F-4D97-AF65-F5344CB8AC3E}">
        <p14:creationId xmlns:p14="http://schemas.microsoft.com/office/powerpoint/2010/main" val="3320288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33E27-0F01-D9AF-B659-5D795F81C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64D689-BA27-C0D0-03AE-9F8C369176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93A806-EBF0-9DE8-0F1F-216BBD1BF5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88BDFD-0803-A709-A266-E7D5E03A198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89 of 160</a:t>
            </a:r>
          </a:p>
        </p:txBody>
      </p:sp>
    </p:spTree>
    <p:extLst>
      <p:ext uri="{BB962C8B-B14F-4D97-AF65-F5344CB8AC3E}">
        <p14:creationId xmlns:p14="http://schemas.microsoft.com/office/powerpoint/2010/main" val="354044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72E77-AF18-279A-EE93-5B264F65B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CEBC49-D815-8AFE-8D5A-0EE25D456D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85D6CA-C258-AE2C-24B3-A4C6A39B1B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441AC8-E2C0-CC41-C00A-EBC64B8268E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90 of 160</a:t>
            </a:r>
          </a:p>
        </p:txBody>
      </p:sp>
    </p:spTree>
    <p:extLst>
      <p:ext uri="{BB962C8B-B14F-4D97-AF65-F5344CB8AC3E}">
        <p14:creationId xmlns:p14="http://schemas.microsoft.com/office/powerpoint/2010/main" val="65537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038C3-FD21-CEA8-1F35-7ACE24523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67FA5D-B1B4-E8BE-D0D3-21CBC9B925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58CF72-8EB3-08ED-BFE2-C0D1AA032E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D7A3DA-B4AD-688C-E501-5FA1D3AB538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93 of 160</a:t>
            </a:r>
          </a:p>
        </p:txBody>
      </p:sp>
    </p:spTree>
    <p:extLst>
      <p:ext uri="{BB962C8B-B14F-4D97-AF65-F5344CB8AC3E}">
        <p14:creationId xmlns:p14="http://schemas.microsoft.com/office/powerpoint/2010/main" val="4278728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C663F-11F0-3795-F22C-B67233BEE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2D81A1-48EF-C11F-9DCE-762B0C4102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93B676-51FD-8413-182F-8B781242D9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02910D-8C30-70B0-1E33-86A572A5083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94 of 160</a:t>
            </a:r>
          </a:p>
        </p:txBody>
      </p:sp>
    </p:spTree>
    <p:extLst>
      <p:ext uri="{BB962C8B-B14F-4D97-AF65-F5344CB8AC3E}">
        <p14:creationId xmlns:p14="http://schemas.microsoft.com/office/powerpoint/2010/main" val="304063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AD3ED-F0FB-9AF5-A7BC-9522009EF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56A9D1-875A-7E1E-7E90-46BC8A83CE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839960-1A4B-02CE-4191-F6FB97FD89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D36E2F-1680-2CCC-5708-360824F1DBC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98 of 160</a:t>
            </a:r>
          </a:p>
        </p:txBody>
      </p:sp>
    </p:spTree>
    <p:extLst>
      <p:ext uri="{BB962C8B-B14F-4D97-AF65-F5344CB8AC3E}">
        <p14:creationId xmlns:p14="http://schemas.microsoft.com/office/powerpoint/2010/main" val="1066718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372D0-BD7E-99E0-1EF3-78673916C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F3EB55-95D0-1B04-9018-8D8CA15AFA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2D8D60-7975-2DAA-8708-6DBF2D6E9A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D41D47-97B8-46BA-8797-760A7F42737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99 of 160</a:t>
            </a:r>
          </a:p>
        </p:txBody>
      </p:sp>
    </p:spTree>
    <p:extLst>
      <p:ext uri="{BB962C8B-B14F-4D97-AF65-F5344CB8AC3E}">
        <p14:creationId xmlns:p14="http://schemas.microsoft.com/office/powerpoint/2010/main" val="78470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1D70A-01AF-4680-07F4-F0199E5B8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AC239-DCBE-D95E-9CAC-EA00F46CE2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C8DF54-70CB-AA78-583B-CB9523B6F7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4D371E-E14D-B693-6094-68A4699E0D6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112 of 160</a:t>
            </a:r>
          </a:p>
        </p:txBody>
      </p:sp>
    </p:spTree>
    <p:extLst>
      <p:ext uri="{BB962C8B-B14F-4D97-AF65-F5344CB8AC3E}">
        <p14:creationId xmlns:p14="http://schemas.microsoft.com/office/powerpoint/2010/main" val="4045847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B3093-417B-B8D0-684B-729AFF729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E95E70-485C-70E9-FA48-FD87EC842E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8C154E-ACB4-F690-4F9A-DB72C7AE46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3EC192-8F50-9DF4-4767-B9ACDBCEF74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115 of 160</a:t>
            </a:r>
          </a:p>
        </p:txBody>
      </p:sp>
    </p:spTree>
    <p:extLst>
      <p:ext uri="{BB962C8B-B14F-4D97-AF65-F5344CB8AC3E}">
        <p14:creationId xmlns:p14="http://schemas.microsoft.com/office/powerpoint/2010/main" val="3889590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06C45-35B1-F227-317D-83C4E891B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37220F-6EFD-6382-B45A-CBB37F54F7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49BDB3-972D-8A31-BBC8-47C26F9B56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3F23FF-DF49-823D-6BA7-7C7D8CDED71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117 of 160</a:t>
            </a:r>
          </a:p>
        </p:txBody>
      </p:sp>
    </p:spTree>
    <p:extLst>
      <p:ext uri="{BB962C8B-B14F-4D97-AF65-F5344CB8AC3E}">
        <p14:creationId xmlns:p14="http://schemas.microsoft.com/office/powerpoint/2010/main" val="25516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70A82-7ECE-9064-C360-878A66608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9671CB-E61A-4366-93E4-4557D5E49B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2050DC-FF95-5914-5E75-210365167A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093881-0255-AEE8-D00E-2EBFDFA379A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118 of 160</a:t>
            </a:r>
          </a:p>
        </p:txBody>
      </p:sp>
    </p:spTree>
    <p:extLst>
      <p:ext uri="{BB962C8B-B14F-4D97-AF65-F5344CB8AC3E}">
        <p14:creationId xmlns:p14="http://schemas.microsoft.com/office/powerpoint/2010/main" val="2339646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3248E-87F2-C0AC-861D-E7DC69CDE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8D437A-69A7-CE88-58DA-8F923E1CA6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2F6840-7FE3-18D1-3C4F-64E929CFBB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49E0C5-129B-043A-92D1-49AADAAC309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120 of 160</a:t>
            </a:r>
          </a:p>
        </p:txBody>
      </p:sp>
    </p:spTree>
    <p:extLst>
      <p:ext uri="{BB962C8B-B14F-4D97-AF65-F5344CB8AC3E}">
        <p14:creationId xmlns:p14="http://schemas.microsoft.com/office/powerpoint/2010/main" val="4164991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021CF-4BF3-567F-247F-D4E7B30B8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C0FCC3-85F3-6AA8-C461-AB4ECD473E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AE303B-88D0-F859-2F1D-2FE07BECC4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97CA52-6DFC-BE76-BA9E-F5B610B2842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121 of 160</a:t>
            </a:r>
          </a:p>
        </p:txBody>
      </p:sp>
    </p:spTree>
    <p:extLst>
      <p:ext uri="{BB962C8B-B14F-4D97-AF65-F5344CB8AC3E}">
        <p14:creationId xmlns:p14="http://schemas.microsoft.com/office/powerpoint/2010/main" val="4192708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8048C-36C5-2FBE-0B0A-FC1D11971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B955FD-EA78-570C-E664-36BCB067D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014BBE-8601-81A9-7623-BA1FF42F7D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4B290B-4718-909F-BD03-9D60D8789BD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123 of 160</a:t>
            </a:r>
          </a:p>
        </p:txBody>
      </p:sp>
    </p:spTree>
    <p:extLst>
      <p:ext uri="{BB962C8B-B14F-4D97-AF65-F5344CB8AC3E}">
        <p14:creationId xmlns:p14="http://schemas.microsoft.com/office/powerpoint/2010/main" val="420020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93390-C13F-713F-43F9-8572922F9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5456ED-D6D3-BA53-CC68-5311AEC0CC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6E0C21-E2D4-D14A-D11D-0A94B0320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719" y="0"/>
            <a:ext cx="4698561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449592-C7C7-0B6D-A744-5401E5AF33A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132 of 160</a:t>
            </a:r>
          </a:p>
        </p:txBody>
      </p:sp>
    </p:spTree>
    <p:extLst>
      <p:ext uri="{BB962C8B-B14F-4D97-AF65-F5344CB8AC3E}">
        <p14:creationId xmlns:p14="http://schemas.microsoft.com/office/powerpoint/2010/main" val="1688757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03A41-68BD-AEFB-502B-55FDF1BCE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E94B07-D9B7-D561-20DB-315A1714C6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D9D4F4-FB21-D005-6353-A1F5F37B8F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8F6E2E-0FBA-FAE8-5C93-8C0AEB6C691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133 of 160</a:t>
            </a:r>
          </a:p>
        </p:txBody>
      </p:sp>
    </p:spTree>
    <p:extLst>
      <p:ext uri="{BB962C8B-B14F-4D97-AF65-F5344CB8AC3E}">
        <p14:creationId xmlns:p14="http://schemas.microsoft.com/office/powerpoint/2010/main" val="347685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62499-13F4-E72E-0D42-25046B50A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663578-11A6-BD55-5F35-F2F829A2D7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305670-0C0C-4F86-6DBB-30D3F84AC1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928C75-BE6C-6D2B-2A78-2D97F3B9BBA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138 of 160</a:t>
            </a:r>
          </a:p>
        </p:txBody>
      </p:sp>
    </p:spTree>
    <p:extLst>
      <p:ext uri="{BB962C8B-B14F-4D97-AF65-F5344CB8AC3E}">
        <p14:creationId xmlns:p14="http://schemas.microsoft.com/office/powerpoint/2010/main" val="3425490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4D9FA-6FE8-AFA4-CC3B-BEAF91784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5B655-A12F-731C-2B9F-88CA64A8F7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D21394-BC37-B14E-973B-1429E7D989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EDAB0A2-05F9-05F2-9430-39B578803E4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140 of 160</a:t>
            </a:r>
          </a:p>
        </p:txBody>
      </p:sp>
    </p:spTree>
    <p:extLst>
      <p:ext uri="{BB962C8B-B14F-4D97-AF65-F5344CB8AC3E}">
        <p14:creationId xmlns:p14="http://schemas.microsoft.com/office/powerpoint/2010/main" val="3505425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5E318-47A9-2D99-D900-6CF70BB1B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3DFB26-8817-8624-22A1-21548FDBFC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FA8276-F459-08B4-5DB3-B681E0887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62119A-5796-C501-B8C3-25A53872CC1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142 of 160</a:t>
            </a:r>
          </a:p>
        </p:txBody>
      </p:sp>
    </p:spTree>
    <p:extLst>
      <p:ext uri="{BB962C8B-B14F-4D97-AF65-F5344CB8AC3E}">
        <p14:creationId xmlns:p14="http://schemas.microsoft.com/office/powerpoint/2010/main" val="384607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331C0-A559-B6B1-33E8-B448A7A56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6663E1-53AC-2C1C-C216-6CC1682FD9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2C2565-752A-7D8E-EBBD-4B57397C87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98F398-655D-BE03-1F77-23AC191AA4C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147 of 160</a:t>
            </a:r>
          </a:p>
        </p:txBody>
      </p:sp>
    </p:spTree>
    <p:extLst>
      <p:ext uri="{BB962C8B-B14F-4D97-AF65-F5344CB8AC3E}">
        <p14:creationId xmlns:p14="http://schemas.microsoft.com/office/powerpoint/2010/main" val="312636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E6AFA-B910-E77D-A534-B3440142F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8828B0-F586-7933-365D-2677ABF295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EB385B-A535-7EB1-B56F-076EFA7746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69EEAF-B937-96A4-C66D-160E1027766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148 of 160</a:t>
            </a:r>
          </a:p>
        </p:txBody>
      </p:sp>
    </p:spTree>
    <p:extLst>
      <p:ext uri="{BB962C8B-B14F-4D97-AF65-F5344CB8AC3E}">
        <p14:creationId xmlns:p14="http://schemas.microsoft.com/office/powerpoint/2010/main" val="512619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E2A43-394C-79D5-BA5B-ACEC3788F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8DCADB-9C53-E1CD-E25A-A996BF6FCB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C58986-F316-3307-317E-6D0694AB20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2F3F15-D49C-7D57-971F-9C2FDB62779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149 of 160</a:t>
            </a:r>
          </a:p>
        </p:txBody>
      </p:sp>
    </p:spTree>
    <p:extLst>
      <p:ext uri="{BB962C8B-B14F-4D97-AF65-F5344CB8AC3E}">
        <p14:creationId xmlns:p14="http://schemas.microsoft.com/office/powerpoint/2010/main" val="614002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2D84F-EA96-D4CE-8BE5-C4EA1BB55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A79815-4DE4-8B11-D2F6-DC19A4FF9B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57E600-F8E0-76DC-28BA-6D4AD919FC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03DCF0-2DAF-5976-2203-867532202B5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151 of 160</a:t>
            </a:r>
          </a:p>
        </p:txBody>
      </p:sp>
    </p:spTree>
    <p:extLst>
      <p:ext uri="{BB962C8B-B14F-4D97-AF65-F5344CB8AC3E}">
        <p14:creationId xmlns:p14="http://schemas.microsoft.com/office/powerpoint/2010/main" val="180270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AE379-FBDD-0E9D-D5CF-93CE05ACD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FC712-6AFD-DE58-3DD9-C3BDF1CDB2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5B8495-7D2F-E0B0-624B-2F66920DEB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698B127-8810-15F6-8330-989FF8E55CD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158 of 160</a:t>
            </a:r>
          </a:p>
        </p:txBody>
      </p:sp>
    </p:spTree>
    <p:extLst>
      <p:ext uri="{BB962C8B-B14F-4D97-AF65-F5344CB8AC3E}">
        <p14:creationId xmlns:p14="http://schemas.microsoft.com/office/powerpoint/2010/main" val="330624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F8FA0-77D5-2EAC-F880-B7A88ED0F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E83212-FC70-8B61-881F-58CE5BAA8E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AF7299-7355-C8A4-6E38-6C0244632B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33D323-FAAD-F0F5-C63A-B0D76E69E6D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159 of 160</a:t>
            </a:r>
          </a:p>
        </p:txBody>
      </p:sp>
    </p:spTree>
    <p:extLst>
      <p:ext uri="{BB962C8B-B14F-4D97-AF65-F5344CB8AC3E}">
        <p14:creationId xmlns:p14="http://schemas.microsoft.com/office/powerpoint/2010/main" val="309573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8B6F5-8015-5CC5-370D-FFF69EE69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424B3A-5EAD-E75D-E8FE-809E9EB71A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DE215B-B162-DA67-013D-B53ED0E27F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24557A-28BB-C4C9-4C46-E4651784D23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 of 160</a:t>
            </a:r>
          </a:p>
        </p:txBody>
      </p:sp>
    </p:spTree>
    <p:extLst>
      <p:ext uri="{BB962C8B-B14F-4D97-AF65-F5344CB8AC3E}">
        <p14:creationId xmlns:p14="http://schemas.microsoft.com/office/powerpoint/2010/main" val="327639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4EE4D-4ED1-434E-475B-ADBD2B98C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613A09-6AED-4E95-97DF-CBB5127889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800750-CEB4-E54A-6B50-07FF19BC03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5F39BB-8FC5-D883-87CA-523FCE640CD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 of 160</a:t>
            </a:r>
          </a:p>
        </p:txBody>
      </p:sp>
    </p:spTree>
    <p:extLst>
      <p:ext uri="{BB962C8B-B14F-4D97-AF65-F5344CB8AC3E}">
        <p14:creationId xmlns:p14="http://schemas.microsoft.com/office/powerpoint/2010/main" val="1163058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0DA0F-89B0-ACDC-1591-3858DBFA7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06D54E-351A-0B9B-5BCE-C503E53B78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C81B26-C42B-CC4D-7538-940CCBB855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FAB450-24B4-2D45-C8FE-FDC72DE0D89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 of 160</a:t>
            </a:r>
          </a:p>
        </p:txBody>
      </p:sp>
    </p:spTree>
    <p:extLst>
      <p:ext uri="{BB962C8B-B14F-4D97-AF65-F5344CB8AC3E}">
        <p14:creationId xmlns:p14="http://schemas.microsoft.com/office/powerpoint/2010/main" val="140332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27EA4-5616-D90A-E507-C8C6178AD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AC0EBF-F948-E011-48BA-F6C17BA247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C0F626-DD38-4816-8202-1092D38344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3EC49A-983D-FB6E-23A0-F70183596E7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 of 160</a:t>
            </a:r>
          </a:p>
        </p:txBody>
      </p:sp>
    </p:spTree>
    <p:extLst>
      <p:ext uri="{BB962C8B-B14F-4D97-AF65-F5344CB8AC3E}">
        <p14:creationId xmlns:p14="http://schemas.microsoft.com/office/powerpoint/2010/main" val="709780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61F9E-E3FB-8E15-F49D-D78DD886F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D122E-0BDF-2790-D5E6-241DDD3954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7D3781-AC49-D2EF-929B-DBF64FA0A9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897844-C814-7BCD-7074-2D7EA622696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17 of 160</a:t>
            </a:r>
          </a:p>
        </p:txBody>
      </p:sp>
    </p:spTree>
    <p:extLst>
      <p:ext uri="{BB962C8B-B14F-4D97-AF65-F5344CB8AC3E}">
        <p14:creationId xmlns:p14="http://schemas.microsoft.com/office/powerpoint/2010/main" val="1134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17F59-F9A6-038A-CFD4-9CB38CEE5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3C8463-5014-62E7-0C06-3A0801C048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BF0745-9164-A63D-836F-3C783A043B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CE4B81-9525-0CF1-6A11-8A24B03799F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19 of 160</a:t>
            </a:r>
          </a:p>
        </p:txBody>
      </p:sp>
    </p:spTree>
    <p:extLst>
      <p:ext uri="{BB962C8B-B14F-4D97-AF65-F5344CB8AC3E}">
        <p14:creationId xmlns:p14="http://schemas.microsoft.com/office/powerpoint/2010/main" val="1638860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6DD17-3FD9-28E7-A964-C3FE40FA7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BAEED5-8A9C-D065-1A58-4446CA7CB7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8F40EA-B083-BD6C-734B-0B208DC96B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9F6221-38DA-EE76-D247-4008C6D5463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20 of 160</a:t>
            </a:r>
          </a:p>
        </p:txBody>
      </p:sp>
    </p:spTree>
    <p:extLst>
      <p:ext uri="{BB962C8B-B14F-4D97-AF65-F5344CB8AC3E}">
        <p14:creationId xmlns:p14="http://schemas.microsoft.com/office/powerpoint/2010/main" val="1841865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B67CF-3830-5FCF-62F6-C7739EEBA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8B30C0-F0E4-6DE1-6B07-EEFFE1EA25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D295CD-8D64-C217-30F3-3C37EBDE62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1ED01F-CA20-FD9F-ABD6-877BC40F5DC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21 of 160</a:t>
            </a:r>
          </a:p>
        </p:txBody>
      </p:sp>
    </p:spTree>
    <p:extLst>
      <p:ext uri="{BB962C8B-B14F-4D97-AF65-F5344CB8AC3E}">
        <p14:creationId xmlns:p14="http://schemas.microsoft.com/office/powerpoint/2010/main" val="192730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526BA-331B-E8B8-2D42-43DF6718C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9ED054-BC46-AD38-BD53-936A5387F4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6C6248-B14B-766A-6D1B-EB26642737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FBF38EB-7060-5F26-B264-7753C80F5E7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38 of 160</a:t>
            </a:r>
          </a:p>
        </p:txBody>
      </p:sp>
    </p:spTree>
    <p:extLst>
      <p:ext uri="{BB962C8B-B14F-4D97-AF65-F5344CB8AC3E}">
        <p14:creationId xmlns:p14="http://schemas.microsoft.com/office/powerpoint/2010/main" val="303201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D6FC2-6B39-37FA-B4AC-22FFF9D43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9A66BD-D203-9AC4-D75C-DF969732C3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F38479-933B-6E0A-04A1-7A091C9FF2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F4D435-198C-E1A6-F480-60DE675217B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40 of 160</a:t>
            </a:r>
          </a:p>
        </p:txBody>
      </p:sp>
    </p:spTree>
    <p:extLst>
      <p:ext uri="{BB962C8B-B14F-4D97-AF65-F5344CB8AC3E}">
        <p14:creationId xmlns:p14="http://schemas.microsoft.com/office/powerpoint/2010/main" val="3764277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1DA5-6B04-A02A-7703-5C0ADDE50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A1572D-BF80-93D2-CD4B-57BD84D4B2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3FB65E-E6C0-377F-FA52-A567860306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DFF502-BCA8-CBA6-0D1A-EF0F0597EE1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46 of 160</a:t>
            </a:r>
          </a:p>
        </p:txBody>
      </p:sp>
    </p:spTree>
    <p:extLst>
      <p:ext uri="{BB962C8B-B14F-4D97-AF65-F5344CB8AC3E}">
        <p14:creationId xmlns:p14="http://schemas.microsoft.com/office/powerpoint/2010/main" val="2672865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1A7DB-4D7F-4705-1C0E-4469B680E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CF6A90-E0BA-0D3D-45F3-CF4746FEB7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A38B52-9F65-84DE-F51C-7739582E17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4E0225-E191-8D13-7EA2-A830A1F3C9F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48 of 160</a:t>
            </a:r>
          </a:p>
        </p:txBody>
      </p:sp>
    </p:spTree>
    <p:extLst>
      <p:ext uri="{BB962C8B-B14F-4D97-AF65-F5344CB8AC3E}">
        <p14:creationId xmlns:p14="http://schemas.microsoft.com/office/powerpoint/2010/main" val="343129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D352F-3B88-7ED1-2212-89C4877D0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17B1E7-B269-508A-796C-0B370D4315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7E138B-E21F-BDE4-A586-7E7B9D3F2A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6CA548-CE63-838D-276C-E7EE31EFD9A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49 of 160</a:t>
            </a:r>
          </a:p>
        </p:txBody>
      </p:sp>
    </p:spTree>
    <p:extLst>
      <p:ext uri="{BB962C8B-B14F-4D97-AF65-F5344CB8AC3E}">
        <p14:creationId xmlns:p14="http://schemas.microsoft.com/office/powerpoint/2010/main" val="198252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B4A85-1254-B9F9-DD7E-23C654C08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30D035-DA7F-662A-AA6D-5A941AEC7B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3AFB3C-FA79-D81A-9CAE-7D75EA44D6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508EFB-63CE-A3C0-842E-7C9E2149FED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50 of 160</a:t>
            </a:r>
          </a:p>
        </p:txBody>
      </p:sp>
    </p:spTree>
    <p:extLst>
      <p:ext uri="{BB962C8B-B14F-4D97-AF65-F5344CB8AC3E}">
        <p14:creationId xmlns:p14="http://schemas.microsoft.com/office/powerpoint/2010/main" val="274998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3ED87-9867-38BC-3213-A25C1B9AF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1FD58-C7FD-4FE9-4D14-250B4455C8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572CF2-4FF1-59F9-2ECA-A85B51DC76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D165BC-2429-5A08-4591-4BDEE2BF529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54 of 160</a:t>
            </a:r>
          </a:p>
        </p:txBody>
      </p:sp>
    </p:spTree>
    <p:extLst>
      <p:ext uri="{BB962C8B-B14F-4D97-AF65-F5344CB8AC3E}">
        <p14:creationId xmlns:p14="http://schemas.microsoft.com/office/powerpoint/2010/main" val="866770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43D97-A490-202E-C2A4-63DB329BF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835041-6A72-5B9D-A763-37D5DE802B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116373-07F4-07B0-D221-2FB9BEF75A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105A23-C934-DD6E-DF17-9DEB3684355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64 of 160</a:t>
            </a:r>
          </a:p>
        </p:txBody>
      </p:sp>
    </p:spTree>
    <p:extLst>
      <p:ext uri="{BB962C8B-B14F-4D97-AF65-F5344CB8AC3E}">
        <p14:creationId xmlns:p14="http://schemas.microsoft.com/office/powerpoint/2010/main" val="3480796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FC2AC-BA5C-B30E-9EDE-DE0269296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70F0CC-B4FA-437C-81E0-70B29ED04B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B48409-2B52-AEE0-5971-2C36981127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3EC4B6-6312-CB67-8271-AE983721B76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71 of 160</a:t>
            </a:r>
          </a:p>
        </p:txBody>
      </p:sp>
    </p:spTree>
    <p:extLst>
      <p:ext uri="{BB962C8B-B14F-4D97-AF65-F5344CB8AC3E}">
        <p14:creationId xmlns:p14="http://schemas.microsoft.com/office/powerpoint/2010/main" val="2709334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AF3AA-4FC1-17B6-FCA2-AE525C529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054AFD-67CD-17B4-4885-F4FA18FCCC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A5CE2F-F931-C84B-41AB-8688CBA690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F57DF2-4F2F-AE15-B4A8-FB1DA5780E9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77 of 160</a:t>
            </a:r>
          </a:p>
        </p:txBody>
      </p:sp>
    </p:spTree>
    <p:extLst>
      <p:ext uri="{BB962C8B-B14F-4D97-AF65-F5344CB8AC3E}">
        <p14:creationId xmlns:p14="http://schemas.microsoft.com/office/powerpoint/2010/main" val="3585302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FE8AA-664C-5577-9923-A3DD37C1C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5EAE55-0659-656C-9BDD-7259FC11E8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9C33D3-F084-743A-B36E-513DA92BCE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330A81-1CCE-38D7-929B-7FE476323CB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82 of 160</a:t>
            </a:r>
          </a:p>
        </p:txBody>
      </p:sp>
    </p:spTree>
    <p:extLst>
      <p:ext uri="{BB962C8B-B14F-4D97-AF65-F5344CB8AC3E}">
        <p14:creationId xmlns:p14="http://schemas.microsoft.com/office/powerpoint/2010/main" val="285090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96973-8E2F-FCC7-1EB5-687763D1A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211CA9-8630-17C1-44B4-E0097AF820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0863CF-1FB8-EAAB-737F-39D6561634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C6CA55-18EC-C51D-28CE-8B0C0BC2815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85 of 160</a:t>
            </a:r>
          </a:p>
        </p:txBody>
      </p:sp>
    </p:spTree>
    <p:extLst>
      <p:ext uri="{BB962C8B-B14F-4D97-AF65-F5344CB8AC3E}">
        <p14:creationId xmlns:p14="http://schemas.microsoft.com/office/powerpoint/2010/main" val="4050865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D0AD5-E814-1E61-CBF3-9EDADB271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D2BD2D-ED3A-6410-3B1B-860E703BD1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C4CED0-1B71-69AE-E18E-8B7FCA0201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12FFBE-8B3C-4644-3BCC-86DD9FCEFFB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86 of 160</a:t>
            </a:r>
          </a:p>
        </p:txBody>
      </p:sp>
    </p:spTree>
    <p:extLst>
      <p:ext uri="{BB962C8B-B14F-4D97-AF65-F5344CB8AC3E}">
        <p14:creationId xmlns:p14="http://schemas.microsoft.com/office/powerpoint/2010/main" val="4245411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AC9B8-C9C4-D2E1-C0F2-4CBCE58FF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BA4328-0F84-AFAD-8A74-65EBF97C32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F01D28-2997-489C-F78F-25FE9AC1D5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C28480-10FF-5A19-8565-7064FAF2896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87 of 160</a:t>
            </a:r>
          </a:p>
        </p:txBody>
      </p:sp>
    </p:spTree>
    <p:extLst>
      <p:ext uri="{BB962C8B-B14F-4D97-AF65-F5344CB8AC3E}">
        <p14:creationId xmlns:p14="http://schemas.microsoft.com/office/powerpoint/2010/main" val="4122652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37E34-B8A2-0A79-7B0A-083A48E96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E8775B-6372-F51E-168C-758BF270F3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1D555B-1B49-F54E-F1A7-A4EC95CFBB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AFCB30-0482-BBA3-B687-7393A0F2D7A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88 of 160</a:t>
            </a:r>
          </a:p>
        </p:txBody>
      </p:sp>
    </p:spTree>
    <p:extLst>
      <p:ext uri="{BB962C8B-B14F-4D97-AF65-F5344CB8AC3E}">
        <p14:creationId xmlns:p14="http://schemas.microsoft.com/office/powerpoint/2010/main" val="116963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52955-C795-F90C-41F0-70366EEB5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310504-4360-F97A-020A-276E8C4965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9F89CE-33EF-4E3E-94BF-A21D7AD48D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837" y="0"/>
            <a:ext cx="48323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9EEB66-CE62-3C2F-7DFA-5CDD8167B4F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97 of 160</a:t>
            </a:r>
          </a:p>
        </p:txBody>
      </p:sp>
    </p:spTree>
    <p:extLst>
      <p:ext uri="{BB962C8B-B14F-4D97-AF65-F5344CB8AC3E}">
        <p14:creationId xmlns:p14="http://schemas.microsoft.com/office/powerpoint/2010/main" val="1468342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F604B-00B3-AF08-F428-CD710452D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74DCFC-7EE1-EAEB-7DE7-0181BBB061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23409F-E926-4D62-3A73-2A9EC10D1D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8F01F8-398F-77CC-C752-AE6E7006B76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98 of 160</a:t>
            </a:r>
          </a:p>
        </p:txBody>
      </p:sp>
    </p:spTree>
    <p:extLst>
      <p:ext uri="{BB962C8B-B14F-4D97-AF65-F5344CB8AC3E}">
        <p14:creationId xmlns:p14="http://schemas.microsoft.com/office/powerpoint/2010/main" val="58308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30480-1AD8-E16D-F047-C0F7D68C8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453CB1-60A1-03AE-3B4E-DD24F4104B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F9F8C4-7B2A-84AF-7CB9-905A5C83EB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5CB34A-273B-5F40-A2DA-A21118E47DD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103 of 160</a:t>
            </a:r>
          </a:p>
        </p:txBody>
      </p:sp>
    </p:spTree>
    <p:extLst>
      <p:ext uri="{BB962C8B-B14F-4D97-AF65-F5344CB8AC3E}">
        <p14:creationId xmlns:p14="http://schemas.microsoft.com/office/powerpoint/2010/main" val="1059411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813EC-B2CC-C4C3-8E93-21DBA1221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394279-82C3-AC2D-CD7D-876B71D028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8C11B6-121E-A8A8-E19E-BD08E72350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120124-1A99-CFBD-8A43-773A2118769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105 of 160</a:t>
            </a:r>
          </a:p>
        </p:txBody>
      </p:sp>
    </p:spTree>
    <p:extLst>
      <p:ext uri="{BB962C8B-B14F-4D97-AF65-F5344CB8AC3E}">
        <p14:creationId xmlns:p14="http://schemas.microsoft.com/office/powerpoint/2010/main" val="12663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C77E4-00A9-1D5D-1F4A-922A08D37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48FDA3-6168-A3AB-B017-6524D6AACE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03CACA-D042-458B-61F5-EFEB8CF43F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D4B492-4AE5-51B6-AE74-5EC19DDECEC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112 of 160</a:t>
            </a:r>
          </a:p>
        </p:txBody>
      </p:sp>
    </p:spTree>
    <p:extLst>
      <p:ext uri="{BB962C8B-B14F-4D97-AF65-F5344CB8AC3E}">
        <p14:creationId xmlns:p14="http://schemas.microsoft.com/office/powerpoint/2010/main" val="3555210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11134-DD8A-9124-6431-F72BB26A6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BDC58D-3647-81DC-8322-240DF99112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D7EC30-0C72-F93C-EFD1-B6C26F0ECD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850213-947A-F45C-89D3-F2033C7A5DE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116 of 160</a:t>
            </a:r>
          </a:p>
        </p:txBody>
      </p:sp>
    </p:spTree>
    <p:extLst>
      <p:ext uri="{BB962C8B-B14F-4D97-AF65-F5344CB8AC3E}">
        <p14:creationId xmlns:p14="http://schemas.microsoft.com/office/powerpoint/2010/main" val="3556082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AE32F-0A6E-F179-D835-13F908D1E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63992B-B05B-CF38-6A39-02E5F8DFE2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6B44A9-EBA8-74E9-7E58-EBF3F29B75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7D61F2-DDC8-4560-C858-2EB12EE648F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120 of 160</a:t>
            </a:r>
          </a:p>
        </p:txBody>
      </p:sp>
    </p:spTree>
    <p:extLst>
      <p:ext uri="{BB962C8B-B14F-4D97-AF65-F5344CB8AC3E}">
        <p14:creationId xmlns:p14="http://schemas.microsoft.com/office/powerpoint/2010/main" val="29283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64809-A41F-D705-AB0D-175F891D4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B91E87-DE0F-9113-8A1E-32D489D7D3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1B0373-BAA6-9E21-B983-415A1B16E8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41C3391-D64C-9FFD-B163-B712809A1D3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126 of 160</a:t>
            </a:r>
          </a:p>
        </p:txBody>
      </p:sp>
    </p:spTree>
    <p:extLst>
      <p:ext uri="{BB962C8B-B14F-4D97-AF65-F5344CB8AC3E}">
        <p14:creationId xmlns:p14="http://schemas.microsoft.com/office/powerpoint/2010/main" val="3632529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45002-3D41-8E87-DFC8-72A78BF82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833EA7-95C9-D693-CFEB-A7C383FD59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317CFD-E8CC-550F-2914-AE947DC042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55BA85-C245-6F52-B37A-292E35CE9C2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134 of 160</a:t>
            </a:r>
          </a:p>
        </p:txBody>
      </p:sp>
    </p:spTree>
    <p:extLst>
      <p:ext uri="{BB962C8B-B14F-4D97-AF65-F5344CB8AC3E}">
        <p14:creationId xmlns:p14="http://schemas.microsoft.com/office/powerpoint/2010/main" val="3491627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98223-377B-9EEF-8DCB-10E27F58A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5291A0-12F8-6A8D-5CB1-38BB017679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B7DD2E-0E39-EFD4-88CA-2877232CEC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5064B0-C3FE-A2EC-142A-40ADC79FAAC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138 of 160</a:t>
            </a:r>
          </a:p>
        </p:txBody>
      </p:sp>
    </p:spTree>
    <p:extLst>
      <p:ext uri="{BB962C8B-B14F-4D97-AF65-F5344CB8AC3E}">
        <p14:creationId xmlns:p14="http://schemas.microsoft.com/office/powerpoint/2010/main" val="107256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C0A3E416-13B0-4CFE-8B85-8989D8AEFB5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255</TotalTime>
  <Words>4866</Words>
  <Application>Microsoft Office PowerPoint</Application>
  <PresentationFormat>Widescreen</PresentationFormat>
  <Paragraphs>562</Paragraphs>
  <Slides>188</Slides>
  <Notes>187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188</vt:i4>
      </vt:variant>
    </vt:vector>
  </HeadingPairs>
  <TitlesOfParts>
    <vt:vector size="192" baseType="lpstr">
      <vt:lpstr>Aptos</vt:lpstr>
      <vt:lpstr>Aptos Display</vt:lpstr>
      <vt:lpstr>Arial</vt:lpstr>
      <vt:lpstr>Office Theme</vt:lpstr>
      <vt:lpstr>First Round Draft Picks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UWO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Laura K. Reid</dc:creator>
  <cp:lastModifiedBy>Laura K. Reid</cp:lastModifiedBy>
  <cp:revision>7</cp:revision>
  <dcterms:created xsi:type="dcterms:W3CDTF">2026-02-10T16:40:33Z</dcterms:created>
  <dcterms:modified xsi:type="dcterms:W3CDTF">2026-02-10T21:06:20Z</dcterms:modified>
</cp:coreProperties>
</file>