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50"/>
  </p:normalViewPr>
  <p:slideViewPr>
    <p:cSldViewPr snapToGrid="0" snapToObjects="1">
      <p:cViewPr varScale="1">
        <p:scale>
          <a:sx n="90" d="100"/>
          <a:sy n="90" d="100"/>
        </p:scale>
        <p:origin x="23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BDAEB-F3C4-CB44-BD73-9DAA09DDA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88CFC8-E4E3-C946-95AD-30B4FA611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5ED37-0146-DC45-AB33-8CC5C556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7CC5B-CD91-B646-A1C6-F4A8EE09D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4A3FD-2EBB-E14D-A4D6-06318F28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2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64EF-3395-554F-B858-10D073F3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65C7A-C3B0-0648-BE8C-E77D48CDF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8526B-3D00-E246-9456-3F0EC465C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D80E2-32BB-E340-9905-1988A8ADF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7D67A-E239-DA43-A837-E2B61839E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3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0FF27-2F13-B149-B223-59CA19DC9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06380-660D-7747-A8E1-AC86B0F44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65175-FFF9-1541-9419-B4EBFB23E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0FCB-7E0B-4C46-932F-7E36FB56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C6C9A-D8F4-4342-8E82-8B7B9D889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8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6468-E95F-CD4B-B163-86FA8F46F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F1B0C-7C49-7742-9F8E-65DB657416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A03F5-9794-B44C-BBFB-A0737C834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79847-886F-4742-BEE7-E49AB5FC1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BB53F-07C3-D745-A905-42E7A90F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75525-0785-5E42-B454-28B364F5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86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703DD-C261-1F49-98F1-447184B77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BEDE8-925D-0640-B802-D02CB0636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4A44E-B458-C24D-A320-73689778F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3A152D-8BF4-8F48-9749-054D01A0D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37277E-5BA6-F844-8BA7-D369A83D3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80F36C-B555-154A-A965-11B69DEAB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D18A3-ECEA-0443-8EC6-D4ABF1A41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C64D9D-D657-1543-8711-D04A2EA8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315A-9404-E344-BE05-7AC488440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E617A8-D7EC-2247-85B4-5C6F62E2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BF78CC-9564-B649-A487-A1D4241F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1C89B3-E0E4-3141-BAD3-451FA054D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399308-6B1E-F34C-82E5-CD225833E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B428E0-C8C2-B94D-BF22-52A5B3E5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14346-7C58-084F-9EC4-4E0D0693D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47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F542C-DE70-AD4B-B41F-1B8433777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38635-B850-7444-A1BA-7DEB735EA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5386A-6A48-9F47-9AFA-C134AC22E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A7C0C-367E-6145-B578-8E8AA9FC9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77D2B8-616C-BA4D-890B-571E1C181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5E292-BC7E-8045-9913-72633F76A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2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933E-4090-2D4B-AA18-B8145B4B8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BF72D-00E8-8944-BB63-E01A20B9A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7332B-5148-6B41-9C62-CB19B4D9C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F2219-8162-4C4D-A694-FC93CA77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CDCB8-B01A-644A-9377-59FF0525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03706-2372-9E44-A851-7E6C2A478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3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6BB58-81A1-8B46-8B9D-8C36D9BA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FB5B6-FB43-8840-9712-BB11D9D5D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82C14-39B7-6F4B-86F7-B9D9F7BCB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DB57A-BD9E-D446-BA89-59536C4F5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7DBBC-0C34-5646-813C-EBCF23220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9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E0D319-02C0-4C49-A844-AB5877473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94B83-4BB8-B241-BDD8-887E68BF3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022AE-4DA1-F949-A200-3267419E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E3113-18DB-E64D-8A58-70A809072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17B88-156A-754A-A5D8-D7D156C72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1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C18F5F-2C87-CD49-B749-2D0FA994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A2E1C-31F1-1A46-B109-0E30FA6A0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C7C9F-0D1E-4346-A4AE-7BAFB202D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CC5E4-7529-6946-840D-E12F43E424C6}" type="datetimeFigureOut">
              <a:rPr lang="en-US" smtClean="0"/>
              <a:t>3/31/21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803E2-36E8-784F-8238-60B5CC6B1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A1BED-E91B-D24C-9D6B-1493C7053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D6AF3-5972-9746-9EEC-640C813A5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7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obra Snake Venom Poison Scary Halloween Wild Beast Animal Mouth Face  Slither Digital Art by Noirty Designs">
            <a:extLst>
              <a:ext uri="{FF2B5EF4-FFF2-40B4-BE49-F238E27FC236}">
                <a16:creationId xmlns:a16="http://schemas.microsoft.com/office/drawing/2014/main" id="{33AC0F37-BA0C-8A45-8EB2-69272FF7A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591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250FA2-F0B0-B34D-8C1C-8ADB8BB28CDB}"/>
              </a:ext>
            </a:extLst>
          </p:cNvPr>
          <p:cNvSpPr txBox="1"/>
          <p:nvPr/>
        </p:nvSpPr>
        <p:spPr>
          <a:xfrm>
            <a:off x="9801225" y="485775"/>
            <a:ext cx="212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mchalya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3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-0.04607 C -0.00286 0.34791 -0.00612 0.74189 0.03334 0.7456 C 0.07279 0.74953 0.1823 -0.01968 0.23724 -0.02315 C 0.29206 -0.02662 0.31862 0.72037 0.3625 0.72477 C 0.40651 0.72939 0.45508 0.00949 0.50079 0.00393 C 0.54649 -0.00162 0.60847 0.69467 0.63672 0.69143 C 0.66511 0.68842 0.64675 -0.02871 0.67071 -0.01482 C 0.6948 -0.00093 0.75977 0.78171 0.78086 0.77477 C 0.80196 0.76782 0.81316 0.1574 0.79727 -0.05625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1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Mohammed Chalya</dc:creator>
  <cp:lastModifiedBy>Mohammed Chalya</cp:lastModifiedBy>
  <cp:revision>5</cp:revision>
  <dcterms:created xsi:type="dcterms:W3CDTF">2021-03-31T20:26:15Z</dcterms:created>
  <dcterms:modified xsi:type="dcterms:W3CDTF">2021-04-01T16:23:40Z</dcterms:modified>
</cp:coreProperties>
</file>